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10"/>
  </p:notesMasterIdLst>
  <p:sldIdLst>
    <p:sldId id="256" r:id="rId2"/>
    <p:sldId id="257" r:id="rId3"/>
    <p:sldId id="258" r:id="rId4"/>
    <p:sldId id="259" r:id="rId5"/>
    <p:sldId id="260" r:id="rId6"/>
    <p:sldId id="261" r:id="rId7"/>
    <p:sldId id="262" r:id="rId8"/>
    <p:sldId id="263" r:id="rId9"/>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GoogleSlidesCustomDataVersion2">
      <go:slidesCustomData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xmlns="" r:id="rId13" roundtripDataSignature="AMtx7mizvqda7Ar/s6e9aSugvaVU+iqWLA=="/>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E8E5EBF-1298-01C5-D395-71E4D9EFFD93}" v="188" dt="2026-06-16T11:14:10.902"/>
    <p1510:client id="{6847310D-B0B9-3B7F-7216-6C140CF23E82}" v="169" dt="2026-06-16T11:19:07.005"/>
    <p1510:client id="{7AD024C8-36A6-B99B-F70D-D50E10995AA0}" v="10" dt="2026-06-17T09:26:06.123"/>
    <p1510:client id="{7CADEA2C-408E-5440-AF93-B2ADC8A56523}" v="8" dt="2026-06-17T08:23:03.162"/>
    <p1510:client id="{AD5AC3D8-93E0-4C4C-8423-7897785A67D3}" v="30" dt="2026-06-16T08:58:17.632"/>
    <p1510:client id="{C1C890A9-CDCF-C36D-8825-0A8AC537F82C}" v="58" dt="2026-06-16T09:12:26.927"/>
    <p1510:client id="{CB52871A-F52C-D8EE-82C6-8195848174FF}" v="11" dt="2026-06-16T09:13:42.716"/>
    <p1510:client id="{D3BF42D4-04C7-6C75-AEB5-90BF635C6736}" v="13" dt="2026-06-16T08:50:42.663"/>
    <p1510:client id="{F19D6861-DEA6-8A81-C68C-5782C083D1C7}" v="13" dt="2026-06-17T08:54:21.56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customschemas.google.com/relationships/presentationmetadata" Target="metadata"/><Relationship Id="rId18"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slide" Target="slides/slide6.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notesMaster" Target="notesMasters/notesMaster1.xml"/><Relationship Id="rId19"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LINA IOANNOU 25128" userId="S::st025128@stud.frederick.ac.cy::a917eaf9-797c-4f5f-9eb4-2e05223231b0" providerId="AD" clId="Web-{C1C890A9-CDCF-C36D-8825-0A8AC537F82C}"/>
    <pc:docChg chg="modSld">
      <pc:chgData name="ELINA IOANNOU 25128" userId="S::st025128@stud.frederick.ac.cy::a917eaf9-797c-4f5f-9eb4-2e05223231b0" providerId="AD" clId="Web-{C1C890A9-CDCF-C36D-8825-0A8AC537F82C}" dt="2026-06-16T09:12:26.849" v="38" actId="20577"/>
      <pc:docMkLst>
        <pc:docMk/>
      </pc:docMkLst>
      <pc:sldChg chg="modSp">
        <pc:chgData name="ELINA IOANNOU 25128" userId="S::st025128@stud.frederick.ac.cy::a917eaf9-797c-4f5f-9eb4-2e05223231b0" providerId="AD" clId="Web-{C1C890A9-CDCF-C36D-8825-0A8AC537F82C}" dt="2026-06-16T09:12:26.849" v="38" actId="20577"/>
        <pc:sldMkLst>
          <pc:docMk/>
          <pc:sldMk cId="0" sldId="259"/>
        </pc:sldMkLst>
        <pc:spChg chg="mod">
          <ac:chgData name="ELINA IOANNOU 25128" userId="S::st025128@stud.frederick.ac.cy::a917eaf9-797c-4f5f-9eb4-2e05223231b0" providerId="AD" clId="Web-{C1C890A9-CDCF-C36D-8825-0A8AC537F82C}" dt="2026-06-16T09:10:23.516" v="24" actId="20577"/>
          <ac:spMkLst>
            <pc:docMk/>
            <pc:sldMk cId="0" sldId="259"/>
            <ac:spMk id="38" creationId="{6263D388-A839-8F05-9CED-DA30BDA45391}"/>
          </ac:spMkLst>
        </pc:spChg>
        <pc:spChg chg="mod">
          <ac:chgData name="ELINA IOANNOU 25128" userId="S::st025128@stud.frederick.ac.cy::a917eaf9-797c-4f5f-9eb4-2e05223231b0" providerId="AD" clId="Web-{C1C890A9-CDCF-C36D-8825-0A8AC537F82C}" dt="2026-06-16T09:09:10.013" v="13" actId="14100"/>
          <ac:spMkLst>
            <pc:docMk/>
            <pc:sldMk cId="0" sldId="259"/>
            <ac:spMk id="39" creationId="{6347641A-9045-48D9-75C3-7F404808ABDA}"/>
          </ac:spMkLst>
        </pc:spChg>
        <pc:spChg chg="mod">
          <ac:chgData name="ELINA IOANNOU 25128" userId="S::st025128@stud.frederick.ac.cy::a917eaf9-797c-4f5f-9eb4-2e05223231b0" providerId="AD" clId="Web-{C1C890A9-CDCF-C36D-8825-0A8AC537F82C}" dt="2026-06-16T09:12:26.849" v="38" actId="20577"/>
          <ac:spMkLst>
            <pc:docMk/>
            <pc:sldMk cId="0" sldId="259"/>
            <ac:spMk id="40" creationId="{F0E31208-DA31-4016-912C-4877ADA7FBB6}"/>
          </ac:spMkLst>
        </pc:spChg>
        <pc:spChg chg="mod">
          <ac:chgData name="ELINA IOANNOU 25128" userId="S::st025128@stud.frederick.ac.cy::a917eaf9-797c-4f5f-9eb4-2e05223231b0" providerId="AD" clId="Web-{C1C890A9-CDCF-C36D-8825-0A8AC537F82C}" dt="2026-06-16T09:11:32.847" v="34" actId="1076"/>
          <ac:spMkLst>
            <pc:docMk/>
            <pc:sldMk cId="0" sldId="259"/>
            <ac:spMk id="41" creationId="{012AEAE3-378F-9578-9BF5-507B3E5740BC}"/>
          </ac:spMkLst>
        </pc:spChg>
        <pc:spChg chg="mod">
          <ac:chgData name="ELINA IOANNOU 25128" userId="S::st025128@stud.frederick.ac.cy::a917eaf9-797c-4f5f-9eb4-2e05223231b0" providerId="AD" clId="Web-{C1C890A9-CDCF-C36D-8825-0A8AC537F82C}" dt="2026-06-16T09:11:45.519" v="36" actId="20577"/>
          <ac:spMkLst>
            <pc:docMk/>
            <pc:sldMk cId="0" sldId="259"/>
            <ac:spMk id="42" creationId="{CDD5C251-9B07-A320-A3AC-43BA989085B9}"/>
          </ac:spMkLst>
        </pc:spChg>
      </pc:sldChg>
    </pc:docChg>
  </pc:docChgLst>
  <pc:docChgLst>
    <pc:chgData name="BIANCA MIHAELA NECHITA 24706" userId="S::st024706@stud.frederick.ac.cy::5e999ce7-7fdb-46b4-9565-af572ee40b84" providerId="AD" clId="Web-{4E8E5EBF-1298-01C5-D395-71E4D9EFFD93}"/>
    <pc:docChg chg="modSld">
      <pc:chgData name="BIANCA MIHAELA NECHITA 24706" userId="S::st024706@stud.frederick.ac.cy::5e999ce7-7fdb-46b4-9565-af572ee40b84" providerId="AD" clId="Web-{4E8E5EBF-1298-01C5-D395-71E4D9EFFD93}" dt="2026-06-16T11:14:10.902" v="184" actId="20577"/>
      <pc:docMkLst>
        <pc:docMk/>
      </pc:docMkLst>
      <pc:sldChg chg="addSp delSp modSp">
        <pc:chgData name="BIANCA MIHAELA NECHITA 24706" userId="S::st024706@stud.frederick.ac.cy::5e999ce7-7fdb-46b4-9565-af572ee40b84" providerId="AD" clId="Web-{4E8E5EBF-1298-01C5-D395-71E4D9EFFD93}" dt="2026-06-16T11:14:10.902" v="184" actId="20577"/>
        <pc:sldMkLst>
          <pc:docMk/>
          <pc:sldMk cId="0" sldId="256"/>
        </pc:sldMkLst>
        <pc:spChg chg="mod">
          <ac:chgData name="BIANCA MIHAELA NECHITA 24706" userId="S::st024706@stud.frederick.ac.cy::5e999ce7-7fdb-46b4-9565-af572ee40b84" providerId="AD" clId="Web-{4E8E5EBF-1298-01C5-D395-71E4D9EFFD93}" dt="2026-06-16T09:29:09.013" v="183" actId="20577"/>
          <ac:spMkLst>
            <pc:docMk/>
            <pc:sldMk cId="0" sldId="256"/>
            <ac:spMk id="44" creationId="{00000000-0000-0000-0000-000000000000}"/>
          </ac:spMkLst>
        </pc:spChg>
        <pc:spChg chg="mod">
          <ac:chgData name="BIANCA MIHAELA NECHITA 24706" userId="S::st024706@stud.frederick.ac.cy::5e999ce7-7fdb-46b4-9565-af572ee40b84" providerId="AD" clId="Web-{4E8E5EBF-1298-01C5-D395-71E4D9EFFD93}" dt="2026-06-16T08:45:37.902" v="175" actId="20577"/>
          <ac:spMkLst>
            <pc:docMk/>
            <pc:sldMk cId="0" sldId="256"/>
            <ac:spMk id="45" creationId="{00000000-0000-0000-0000-000000000000}"/>
          </ac:spMkLst>
        </pc:spChg>
        <pc:spChg chg="mod">
          <ac:chgData name="BIANCA MIHAELA NECHITA 24706" userId="S::st024706@stud.frederick.ac.cy::5e999ce7-7fdb-46b4-9565-af572ee40b84" providerId="AD" clId="Web-{4E8E5EBF-1298-01C5-D395-71E4D9EFFD93}" dt="2026-06-16T11:14:10.902" v="184" actId="20577"/>
          <ac:spMkLst>
            <pc:docMk/>
            <pc:sldMk cId="0" sldId="256"/>
            <ac:spMk id="46" creationId="{00000000-0000-0000-0000-000000000000}"/>
          </ac:spMkLst>
        </pc:spChg>
        <pc:picChg chg="add del mod modCrop">
          <ac:chgData name="BIANCA MIHAELA NECHITA 24706" userId="S::st024706@stud.frederick.ac.cy::5e999ce7-7fdb-46b4-9565-af572ee40b84" providerId="AD" clId="Web-{4E8E5EBF-1298-01C5-D395-71E4D9EFFD93}" dt="2026-06-16T08:50:27.615" v="181"/>
          <ac:picMkLst>
            <pc:docMk/>
            <pc:sldMk cId="0" sldId="256"/>
            <ac:picMk id="2" creationId="{B0F980EF-9269-E39D-987D-2E801B65BE53}"/>
          </ac:picMkLst>
        </pc:picChg>
      </pc:sldChg>
    </pc:docChg>
  </pc:docChgLst>
  <pc:docChgLst>
    <pc:chgData name="MELANI HASAN 25088" userId="S::st025088@stud.frederick.ac.cy::4747666e-efd2-4ac2-af16-b98a18f4fdfb" providerId="AD" clId="Web-{7CADEA2C-408E-5440-AF93-B2ADC8A56523}"/>
    <pc:docChg chg="modSld">
      <pc:chgData name="MELANI HASAN 25088" userId="S::st025088@stud.frederick.ac.cy::4747666e-efd2-4ac2-af16-b98a18f4fdfb" providerId="AD" clId="Web-{7CADEA2C-408E-5440-AF93-B2ADC8A56523}" dt="2026-06-17T08:23:03.162" v="4" actId="1076"/>
      <pc:docMkLst>
        <pc:docMk/>
      </pc:docMkLst>
      <pc:sldChg chg="modSp">
        <pc:chgData name="MELANI HASAN 25088" userId="S::st025088@stud.frederick.ac.cy::4747666e-efd2-4ac2-af16-b98a18f4fdfb" providerId="AD" clId="Web-{7CADEA2C-408E-5440-AF93-B2ADC8A56523}" dt="2026-06-17T08:21:00.673" v="0" actId="20577"/>
        <pc:sldMkLst>
          <pc:docMk/>
          <pc:sldMk cId="0" sldId="257"/>
        </pc:sldMkLst>
        <pc:spChg chg="mod">
          <ac:chgData name="MELANI HASAN 25088" userId="S::st025088@stud.frederick.ac.cy::4747666e-efd2-4ac2-af16-b98a18f4fdfb" providerId="AD" clId="Web-{7CADEA2C-408E-5440-AF93-B2ADC8A56523}" dt="2026-06-17T08:21:00.673" v="0" actId="20577"/>
          <ac:spMkLst>
            <pc:docMk/>
            <pc:sldMk cId="0" sldId="257"/>
            <ac:spMk id="52" creationId="{00000000-0000-0000-0000-000000000000}"/>
          </ac:spMkLst>
        </pc:spChg>
      </pc:sldChg>
      <pc:sldChg chg="modSp">
        <pc:chgData name="MELANI HASAN 25088" userId="S::st025088@stud.frederick.ac.cy::4747666e-efd2-4ac2-af16-b98a18f4fdfb" providerId="AD" clId="Web-{7CADEA2C-408E-5440-AF93-B2ADC8A56523}" dt="2026-06-17T08:23:03.162" v="4" actId="1076"/>
        <pc:sldMkLst>
          <pc:docMk/>
          <pc:sldMk cId="0" sldId="259"/>
        </pc:sldMkLst>
        <pc:spChg chg="mod">
          <ac:chgData name="MELANI HASAN 25088" userId="S::st025088@stud.frederick.ac.cy::4747666e-efd2-4ac2-af16-b98a18f4fdfb" providerId="AD" clId="Web-{7CADEA2C-408E-5440-AF93-B2ADC8A56523}" dt="2026-06-17T08:22:49.349" v="2" actId="20577"/>
          <ac:spMkLst>
            <pc:docMk/>
            <pc:sldMk cId="0" sldId="259"/>
            <ac:spMk id="39" creationId="{6347641A-9045-48D9-75C3-7F404808ABDA}"/>
          </ac:spMkLst>
        </pc:spChg>
        <pc:picChg chg="mod">
          <ac:chgData name="MELANI HASAN 25088" userId="S::st025088@stud.frederick.ac.cy::4747666e-efd2-4ac2-af16-b98a18f4fdfb" providerId="AD" clId="Web-{7CADEA2C-408E-5440-AF93-B2ADC8A56523}" dt="2026-06-17T08:23:03.162" v="4" actId="1076"/>
          <ac:picMkLst>
            <pc:docMk/>
            <pc:sldMk cId="0" sldId="259"/>
            <ac:picMk id="2" creationId="{8698634D-26D1-BD94-1E2F-FEE0374C7BE5}"/>
          </ac:picMkLst>
        </pc:picChg>
      </pc:sldChg>
    </pc:docChg>
  </pc:docChgLst>
  <pc:docChgLst>
    <pc:chgData name="IOANNA PATARIDOU 24370" userId="S::st024370@stud.frederick.ac.cy::ef24f868-7691-48d2-bdce-92b44fb5d7ca" providerId="AD" clId="Web-{CB52871A-F52C-D8EE-82C6-8195848174FF}"/>
    <pc:docChg chg="modSld">
      <pc:chgData name="IOANNA PATARIDOU 24370" userId="S::st024370@stud.frederick.ac.cy::ef24f868-7691-48d2-bdce-92b44fb5d7ca" providerId="AD" clId="Web-{CB52871A-F52C-D8EE-82C6-8195848174FF}" dt="2026-06-16T09:13:42.716" v="10"/>
      <pc:docMkLst>
        <pc:docMk/>
      </pc:docMkLst>
      <pc:sldChg chg="addSp delSp modSp">
        <pc:chgData name="IOANNA PATARIDOU 24370" userId="S::st024370@stud.frederick.ac.cy::ef24f868-7691-48d2-bdce-92b44fb5d7ca" providerId="AD" clId="Web-{CB52871A-F52C-D8EE-82C6-8195848174FF}" dt="2026-06-16T09:13:42.716" v="10"/>
        <pc:sldMkLst>
          <pc:docMk/>
          <pc:sldMk cId="0" sldId="259"/>
        </pc:sldMkLst>
        <pc:spChg chg="mod">
          <ac:chgData name="IOANNA PATARIDOU 24370" userId="S::st024370@stud.frederick.ac.cy::ef24f868-7691-48d2-bdce-92b44fb5d7ca" providerId="AD" clId="Web-{CB52871A-F52C-D8EE-82C6-8195848174FF}" dt="2026-06-16T09:13:11.262" v="8" actId="1076"/>
          <ac:spMkLst>
            <pc:docMk/>
            <pc:sldMk cId="0" sldId="259"/>
            <ac:spMk id="39" creationId="{6347641A-9045-48D9-75C3-7F404808ABDA}"/>
          </ac:spMkLst>
        </pc:spChg>
        <pc:spChg chg="mod">
          <ac:chgData name="IOANNA PATARIDOU 24370" userId="S::st024370@stud.frederick.ac.cy::ef24f868-7691-48d2-bdce-92b44fb5d7ca" providerId="AD" clId="Web-{CB52871A-F52C-D8EE-82C6-8195848174FF}" dt="2026-06-16T09:13:00.824" v="5" actId="1076"/>
          <ac:spMkLst>
            <pc:docMk/>
            <pc:sldMk cId="0" sldId="259"/>
            <ac:spMk id="40" creationId="{F0E31208-DA31-4016-912C-4877ADA7FBB6}"/>
          </ac:spMkLst>
        </pc:spChg>
        <pc:spChg chg="mod">
          <ac:chgData name="IOANNA PATARIDOU 24370" userId="S::st024370@stud.frederick.ac.cy::ef24f868-7691-48d2-bdce-92b44fb5d7ca" providerId="AD" clId="Web-{CB52871A-F52C-D8EE-82C6-8195848174FF}" dt="2026-06-16T09:12:46.996" v="2"/>
          <ac:spMkLst>
            <pc:docMk/>
            <pc:sldMk cId="0" sldId="259"/>
            <ac:spMk id="41" creationId="{012AEAE3-378F-9578-9BF5-507B3E5740BC}"/>
          </ac:spMkLst>
        </pc:spChg>
        <pc:spChg chg="mod">
          <ac:chgData name="IOANNA PATARIDOU 24370" userId="S::st024370@stud.frederick.ac.cy::ef24f868-7691-48d2-bdce-92b44fb5d7ca" providerId="AD" clId="Web-{CB52871A-F52C-D8EE-82C6-8195848174FF}" dt="2026-06-16T09:13:07.325" v="7" actId="1076"/>
          <ac:spMkLst>
            <pc:docMk/>
            <pc:sldMk cId="0" sldId="259"/>
            <ac:spMk id="42" creationId="{CDD5C251-9B07-A320-A3AC-43BA989085B9}"/>
          </ac:spMkLst>
        </pc:spChg>
        <pc:spChg chg="mod">
          <ac:chgData name="IOANNA PATARIDOU 24370" userId="S::st024370@stud.frederick.ac.cy::ef24f868-7691-48d2-bdce-92b44fb5d7ca" providerId="AD" clId="Web-{CB52871A-F52C-D8EE-82C6-8195848174FF}" dt="2026-06-16T09:13:05.028" v="6" actId="1076"/>
          <ac:spMkLst>
            <pc:docMk/>
            <pc:sldMk cId="0" sldId="259"/>
            <ac:spMk id="44" creationId="{925DAC9C-6D1C-D3B7-CB0E-060685296275}"/>
          </ac:spMkLst>
        </pc:spChg>
        <pc:spChg chg="mod">
          <ac:chgData name="IOANNA PATARIDOU 24370" userId="S::st024370@stud.frederick.ac.cy::ef24f868-7691-48d2-bdce-92b44fb5d7ca" providerId="AD" clId="Web-{CB52871A-F52C-D8EE-82C6-8195848174FF}" dt="2026-06-16T09:12:57.434" v="4" actId="1076"/>
          <ac:spMkLst>
            <pc:docMk/>
            <pc:sldMk cId="0" sldId="259"/>
            <ac:spMk id="48" creationId="{5E700A69-95B7-09C1-A041-D70563134F0C}"/>
          </ac:spMkLst>
        </pc:spChg>
        <pc:picChg chg="add del mod">
          <ac:chgData name="IOANNA PATARIDOU 24370" userId="S::st024370@stud.frederick.ac.cy::ef24f868-7691-48d2-bdce-92b44fb5d7ca" providerId="AD" clId="Web-{CB52871A-F52C-D8EE-82C6-8195848174FF}" dt="2026-06-16T09:13:42.716" v="10"/>
          <ac:picMkLst>
            <pc:docMk/>
            <pc:sldMk cId="0" sldId="259"/>
            <ac:picMk id="3" creationId="{CE5E555C-52CB-DF26-C743-EE17BAFCF206}"/>
          </ac:picMkLst>
        </pc:picChg>
      </pc:sldChg>
    </pc:docChg>
  </pc:docChgLst>
  <pc:docChgLst>
    <pc:chgData name="IOANNA PATARIDOU 24370" userId="S::st024370@stud.frederick.ac.cy::ef24f868-7691-48d2-bdce-92b44fb5d7ca" providerId="AD" clId="Web-{7AD024C8-36A6-B99B-F70D-D50E10995AA0}"/>
    <pc:docChg chg="modSld">
      <pc:chgData name="IOANNA PATARIDOU 24370" userId="S::st024370@stud.frederick.ac.cy::ef24f868-7691-48d2-bdce-92b44fb5d7ca" providerId="AD" clId="Web-{7AD024C8-36A6-B99B-F70D-D50E10995AA0}" dt="2026-06-17T09:26:06.123" v="9" actId="14100"/>
      <pc:docMkLst>
        <pc:docMk/>
      </pc:docMkLst>
      <pc:sldChg chg="addSp modSp addAnim">
        <pc:chgData name="IOANNA PATARIDOU 24370" userId="S::st024370@stud.frederick.ac.cy::ef24f868-7691-48d2-bdce-92b44fb5d7ca" providerId="AD" clId="Web-{7AD024C8-36A6-B99B-F70D-D50E10995AA0}" dt="2026-06-17T09:26:06.123" v="9" actId="14100"/>
        <pc:sldMkLst>
          <pc:docMk/>
          <pc:sldMk cId="0" sldId="260"/>
        </pc:sldMkLst>
        <pc:picChg chg="add mod">
          <ac:chgData name="IOANNA PATARIDOU 24370" userId="S::st024370@stud.frederick.ac.cy::ef24f868-7691-48d2-bdce-92b44fb5d7ca" providerId="AD" clId="Web-{7AD024C8-36A6-B99B-F70D-D50E10995AA0}" dt="2026-06-17T09:26:06.123" v="9" actId="14100"/>
          <ac:picMkLst>
            <pc:docMk/>
            <pc:sldMk cId="0" sldId="260"/>
            <ac:picMk id="2" creationId="{F0ABCE14-EE9C-BEA0-3184-070B4A8FD7DE}"/>
          </ac:picMkLst>
        </pc:picChg>
      </pc:sldChg>
    </pc:docChg>
  </pc:docChgLst>
  <pc:docChgLst>
    <pc:chgData name="BIANCA MIHAELA NECHITA 24706" userId="S::st024706@stud.frederick.ac.cy::5e999ce7-7fdb-46b4-9565-af572ee40b84" providerId="AD" clId="Web-{F19D6861-DEA6-8A81-C68C-5782C083D1C7}"/>
    <pc:docChg chg="modSld">
      <pc:chgData name="BIANCA MIHAELA NECHITA 24706" userId="S::st024706@stud.frederick.ac.cy::5e999ce7-7fdb-46b4-9565-af572ee40b84" providerId="AD" clId="Web-{F19D6861-DEA6-8A81-C68C-5782C083D1C7}" dt="2026-06-17T08:54:21.562" v="12" actId="20577"/>
      <pc:docMkLst>
        <pc:docMk/>
      </pc:docMkLst>
      <pc:sldChg chg="modSp modTransition">
        <pc:chgData name="BIANCA MIHAELA NECHITA 24706" userId="S::st024706@stud.frederick.ac.cy::5e999ce7-7fdb-46b4-9565-af572ee40b84" providerId="AD" clId="Web-{F19D6861-DEA6-8A81-C68C-5782C083D1C7}" dt="2026-06-17T08:54:21.562" v="12" actId="20577"/>
        <pc:sldMkLst>
          <pc:docMk/>
          <pc:sldMk cId="0" sldId="256"/>
        </pc:sldMkLst>
        <pc:spChg chg="mod">
          <ac:chgData name="BIANCA MIHAELA NECHITA 24706" userId="S::st024706@stud.frederick.ac.cy::5e999ce7-7fdb-46b4-9565-af572ee40b84" providerId="AD" clId="Web-{F19D6861-DEA6-8A81-C68C-5782C083D1C7}" dt="2026-06-17T08:54:21.562" v="12" actId="20577"/>
          <ac:spMkLst>
            <pc:docMk/>
            <pc:sldMk cId="0" sldId="256"/>
            <ac:spMk id="44" creationId="{00000000-0000-0000-0000-000000000000}"/>
          </ac:spMkLst>
        </pc:spChg>
        <pc:spChg chg="mod">
          <ac:chgData name="BIANCA MIHAELA NECHITA 24706" userId="S::st024706@stud.frederick.ac.cy::5e999ce7-7fdb-46b4-9565-af572ee40b84" providerId="AD" clId="Web-{F19D6861-DEA6-8A81-C68C-5782C083D1C7}" dt="2026-06-17T08:54:17.187" v="11" actId="20577"/>
          <ac:spMkLst>
            <pc:docMk/>
            <pc:sldMk cId="0" sldId="256"/>
            <ac:spMk id="46" creationId="{00000000-0000-0000-0000-000000000000}"/>
          </ac:spMkLst>
        </pc:spChg>
      </pc:sldChg>
      <pc:sldChg chg="modTransition">
        <pc:chgData name="BIANCA MIHAELA NECHITA 24706" userId="S::st024706@stud.frederick.ac.cy::5e999ce7-7fdb-46b4-9565-af572ee40b84" providerId="AD" clId="Web-{F19D6861-DEA6-8A81-C68C-5782C083D1C7}" dt="2026-06-17T08:52:03.542" v="1"/>
        <pc:sldMkLst>
          <pc:docMk/>
          <pc:sldMk cId="0" sldId="257"/>
        </pc:sldMkLst>
      </pc:sldChg>
      <pc:sldChg chg="modTransition">
        <pc:chgData name="BIANCA MIHAELA NECHITA 24706" userId="S::st024706@stud.frederick.ac.cy::5e999ce7-7fdb-46b4-9565-af572ee40b84" providerId="AD" clId="Web-{F19D6861-DEA6-8A81-C68C-5782C083D1C7}" dt="2026-06-17T08:53:26.154" v="4"/>
        <pc:sldMkLst>
          <pc:docMk/>
          <pc:sldMk cId="0" sldId="258"/>
        </pc:sldMkLst>
      </pc:sldChg>
      <pc:sldChg chg="modTransition">
        <pc:chgData name="BIANCA MIHAELA NECHITA 24706" userId="S::st024706@stud.frederick.ac.cy::5e999ce7-7fdb-46b4-9565-af572ee40b84" providerId="AD" clId="Web-{F19D6861-DEA6-8A81-C68C-5782C083D1C7}" dt="2026-06-17T08:53:29.373" v="5"/>
        <pc:sldMkLst>
          <pc:docMk/>
          <pc:sldMk cId="0" sldId="259"/>
        </pc:sldMkLst>
      </pc:sldChg>
      <pc:sldChg chg="modTransition">
        <pc:chgData name="BIANCA MIHAELA NECHITA 24706" userId="S::st024706@stud.frederick.ac.cy::5e999ce7-7fdb-46b4-9565-af572ee40b84" providerId="AD" clId="Web-{F19D6861-DEA6-8A81-C68C-5782C083D1C7}" dt="2026-06-17T08:53:34.389" v="6"/>
        <pc:sldMkLst>
          <pc:docMk/>
          <pc:sldMk cId="0" sldId="260"/>
        </pc:sldMkLst>
      </pc:sldChg>
      <pc:sldChg chg="modTransition">
        <pc:chgData name="BIANCA MIHAELA NECHITA 24706" userId="S::st024706@stud.frederick.ac.cy::5e999ce7-7fdb-46b4-9565-af572ee40b84" providerId="AD" clId="Web-{F19D6861-DEA6-8A81-C68C-5782C083D1C7}" dt="2026-06-17T08:53:36.655" v="7"/>
        <pc:sldMkLst>
          <pc:docMk/>
          <pc:sldMk cId="0" sldId="261"/>
        </pc:sldMkLst>
      </pc:sldChg>
      <pc:sldChg chg="modTransition">
        <pc:chgData name="BIANCA MIHAELA NECHITA 24706" userId="S::st024706@stud.frederick.ac.cy::5e999ce7-7fdb-46b4-9565-af572ee40b84" providerId="AD" clId="Web-{F19D6861-DEA6-8A81-C68C-5782C083D1C7}" dt="2026-06-17T08:53:39.139" v="8"/>
        <pc:sldMkLst>
          <pc:docMk/>
          <pc:sldMk cId="0" sldId="262"/>
        </pc:sldMkLst>
      </pc:sldChg>
      <pc:sldChg chg="modTransition">
        <pc:chgData name="BIANCA MIHAELA NECHITA 24706" userId="S::st024706@stud.frederick.ac.cy::5e999ce7-7fdb-46b4-9565-af572ee40b84" providerId="AD" clId="Web-{F19D6861-DEA6-8A81-C68C-5782C083D1C7}" dt="2026-06-17T08:53:41.889" v="9"/>
        <pc:sldMkLst>
          <pc:docMk/>
          <pc:sldMk cId="0" sldId="263"/>
        </pc:sldMkLst>
      </pc:sldChg>
    </pc:docChg>
  </pc:docChgLst>
  <pc:docChgLst>
    <pc:chgData name="MELANI HASAN 25088" userId="4747666e-efd2-4ac2-af16-b98a18f4fdfb" providerId="ADAL" clId="{6DE31BAD-1568-48A2-92DE-EC4B3B86F2E5}"/>
    <pc:docChg chg="modSld">
      <pc:chgData name="MELANI HASAN 25088" userId="4747666e-efd2-4ac2-af16-b98a18f4fdfb" providerId="ADAL" clId="{6DE31BAD-1568-48A2-92DE-EC4B3B86F2E5}" dt="2026-06-16T08:58:17.632" v="29" actId="1035"/>
      <pc:docMkLst>
        <pc:docMk/>
      </pc:docMkLst>
      <pc:sldChg chg="modSp mod">
        <pc:chgData name="MELANI HASAN 25088" userId="4747666e-efd2-4ac2-af16-b98a18f4fdfb" providerId="ADAL" clId="{6DE31BAD-1568-48A2-92DE-EC4B3B86F2E5}" dt="2026-06-16T08:58:17.632" v="29" actId="1035"/>
        <pc:sldMkLst>
          <pc:docMk/>
          <pc:sldMk cId="0" sldId="256"/>
        </pc:sldMkLst>
        <pc:spChg chg="mod">
          <ac:chgData name="MELANI HASAN 25088" userId="4747666e-efd2-4ac2-af16-b98a18f4fdfb" providerId="ADAL" clId="{6DE31BAD-1568-48A2-92DE-EC4B3B86F2E5}" dt="2026-06-16T08:58:07.744" v="20" actId="20577"/>
          <ac:spMkLst>
            <pc:docMk/>
            <pc:sldMk cId="0" sldId="256"/>
            <ac:spMk id="44" creationId="{00000000-0000-0000-0000-000000000000}"/>
          </ac:spMkLst>
        </pc:spChg>
        <pc:spChg chg="mod">
          <ac:chgData name="MELANI HASAN 25088" userId="4747666e-efd2-4ac2-af16-b98a18f4fdfb" providerId="ADAL" clId="{6DE31BAD-1568-48A2-92DE-EC4B3B86F2E5}" dt="2026-06-16T08:58:17.632" v="29" actId="1035"/>
          <ac:spMkLst>
            <pc:docMk/>
            <pc:sldMk cId="0" sldId="256"/>
            <ac:spMk id="46" creationId="{00000000-0000-0000-0000-000000000000}"/>
          </ac:spMkLst>
        </pc:spChg>
      </pc:sldChg>
      <pc:sldChg chg="modSp mod">
        <pc:chgData name="MELANI HASAN 25088" userId="4747666e-efd2-4ac2-af16-b98a18f4fdfb" providerId="ADAL" clId="{6DE31BAD-1568-48A2-92DE-EC4B3B86F2E5}" dt="2026-06-16T08:30:16.144" v="19" actId="20577"/>
        <pc:sldMkLst>
          <pc:docMk/>
          <pc:sldMk cId="0" sldId="257"/>
        </pc:sldMkLst>
        <pc:spChg chg="mod">
          <ac:chgData name="MELANI HASAN 25088" userId="4747666e-efd2-4ac2-af16-b98a18f4fdfb" providerId="ADAL" clId="{6DE31BAD-1568-48A2-92DE-EC4B3B86F2E5}" dt="2026-06-16T08:30:16.144" v="19" actId="20577"/>
          <ac:spMkLst>
            <pc:docMk/>
            <pc:sldMk cId="0" sldId="257"/>
            <ac:spMk id="52" creationId="{00000000-0000-0000-0000-000000000000}"/>
          </ac:spMkLst>
        </pc:spChg>
      </pc:sldChg>
    </pc:docChg>
  </pc:docChgLst>
  <pc:docChgLst>
    <pc:chgData name="IOANNA PATARIDOU 24370" userId="S::st024370@stud.frederick.ac.cy::ef24f868-7691-48d2-bdce-92b44fb5d7ca" providerId="AD" clId="Web-{D3BF42D4-04C7-6C75-AEB5-90BF635C6736}"/>
    <pc:docChg chg="modSld">
      <pc:chgData name="IOANNA PATARIDOU 24370" userId="S::st024370@stud.frederick.ac.cy::ef24f868-7691-48d2-bdce-92b44fb5d7ca" providerId="AD" clId="Web-{D3BF42D4-04C7-6C75-AEB5-90BF635C6736}" dt="2026-06-16T08:50:42.663" v="12" actId="14100"/>
      <pc:docMkLst>
        <pc:docMk/>
      </pc:docMkLst>
      <pc:sldChg chg="addSp delSp modSp">
        <pc:chgData name="IOANNA PATARIDOU 24370" userId="S::st024370@stud.frederick.ac.cy::ef24f868-7691-48d2-bdce-92b44fb5d7ca" providerId="AD" clId="Web-{D3BF42D4-04C7-6C75-AEB5-90BF635C6736}" dt="2026-06-16T08:50:42.663" v="12" actId="14100"/>
        <pc:sldMkLst>
          <pc:docMk/>
          <pc:sldMk cId="0" sldId="258"/>
        </pc:sldMkLst>
        <pc:spChg chg="del">
          <ac:chgData name="IOANNA PATARIDOU 24370" userId="S::st024370@stud.frederick.ac.cy::ef24f868-7691-48d2-bdce-92b44fb5d7ca" providerId="AD" clId="Web-{D3BF42D4-04C7-6C75-AEB5-90BF635C6736}" dt="2026-06-16T08:31:04.185" v="3"/>
          <ac:spMkLst>
            <pc:docMk/>
            <pc:sldMk cId="0" sldId="258"/>
            <ac:spMk id="59" creationId="{00000000-0000-0000-0000-000000000000}"/>
          </ac:spMkLst>
        </pc:spChg>
        <pc:picChg chg="add del mod">
          <ac:chgData name="IOANNA PATARIDOU 24370" userId="S::st024370@stud.frederick.ac.cy::ef24f868-7691-48d2-bdce-92b44fb5d7ca" providerId="AD" clId="Web-{D3BF42D4-04C7-6C75-AEB5-90BF635C6736}" dt="2026-06-16T08:31:38.030" v="6"/>
          <ac:picMkLst>
            <pc:docMk/>
            <pc:sldMk cId="0" sldId="258"/>
            <ac:picMk id="2" creationId="{1C1823A6-A835-915C-4A5C-A409E175482D}"/>
          </ac:picMkLst>
        </pc:picChg>
        <pc:picChg chg="add del mod">
          <ac:chgData name="IOANNA PATARIDOU 24370" userId="S::st024370@stud.frederick.ac.cy::ef24f868-7691-48d2-bdce-92b44fb5d7ca" providerId="AD" clId="Web-{D3BF42D4-04C7-6C75-AEB5-90BF635C6736}" dt="2026-06-16T08:50:21.303" v="9"/>
          <ac:picMkLst>
            <pc:docMk/>
            <pc:sldMk cId="0" sldId="258"/>
            <ac:picMk id="3" creationId="{7FB2B630-6E17-FD29-E8E9-A352A0FE2637}"/>
          </ac:picMkLst>
        </pc:picChg>
        <pc:picChg chg="add mod">
          <ac:chgData name="IOANNA PATARIDOU 24370" userId="S::st024370@stud.frederick.ac.cy::ef24f868-7691-48d2-bdce-92b44fb5d7ca" providerId="AD" clId="Web-{D3BF42D4-04C7-6C75-AEB5-90BF635C6736}" dt="2026-06-16T08:50:42.663" v="12" actId="14100"/>
          <ac:picMkLst>
            <pc:docMk/>
            <pc:sldMk cId="0" sldId="258"/>
            <ac:picMk id="4" creationId="{2B67825D-C288-1836-BC3D-DE11D6CE7CE1}"/>
          </ac:picMkLst>
        </pc:picChg>
      </pc:sldChg>
    </pc:docChg>
  </pc:docChgLst>
  <pc:docChgLst>
    <pc:chgData name="ELINA IOANNOU 25128" userId="S::st025128@stud.frederick.ac.cy::a917eaf9-797c-4f5f-9eb4-2e05223231b0" providerId="AD" clId="Web-{6847310D-B0B9-3B7F-7216-6C140CF23E82}"/>
    <pc:docChg chg="modSld">
      <pc:chgData name="ELINA IOANNOU 25128" userId="S::st025128@stud.frederick.ac.cy::a917eaf9-797c-4f5f-9eb4-2e05223231b0" providerId="AD" clId="Web-{6847310D-B0B9-3B7F-7216-6C140CF23E82}" dt="2026-06-16T11:19:07.005" v="129" actId="20577"/>
      <pc:docMkLst>
        <pc:docMk/>
      </pc:docMkLst>
      <pc:sldChg chg="modSp">
        <pc:chgData name="ELINA IOANNOU 25128" userId="S::st025128@stud.frederick.ac.cy::a917eaf9-797c-4f5f-9eb4-2e05223231b0" providerId="AD" clId="Web-{6847310D-B0B9-3B7F-7216-6C140CF23E82}" dt="2026-06-16T11:18:58.192" v="128" actId="20577"/>
        <pc:sldMkLst>
          <pc:docMk/>
          <pc:sldMk cId="0" sldId="256"/>
        </pc:sldMkLst>
        <pc:spChg chg="mod">
          <ac:chgData name="ELINA IOANNOU 25128" userId="S::st025128@stud.frederick.ac.cy::a917eaf9-797c-4f5f-9eb4-2e05223231b0" providerId="AD" clId="Web-{6847310D-B0B9-3B7F-7216-6C140CF23E82}" dt="2026-06-16T11:18:58.192" v="128" actId="20577"/>
          <ac:spMkLst>
            <pc:docMk/>
            <pc:sldMk cId="0" sldId="256"/>
            <ac:spMk id="44" creationId="{00000000-0000-0000-0000-000000000000}"/>
          </ac:spMkLst>
        </pc:spChg>
        <pc:spChg chg="mod">
          <ac:chgData name="ELINA IOANNOU 25128" userId="S::st025128@stud.frederick.ac.cy::a917eaf9-797c-4f5f-9eb4-2e05223231b0" providerId="AD" clId="Web-{6847310D-B0B9-3B7F-7216-6C140CF23E82}" dt="2026-06-16T11:18:50.786" v="127" actId="20577"/>
          <ac:spMkLst>
            <pc:docMk/>
            <pc:sldMk cId="0" sldId="256"/>
            <ac:spMk id="46" creationId="{00000000-0000-0000-0000-000000000000}"/>
          </ac:spMkLst>
        </pc:spChg>
      </pc:sldChg>
      <pc:sldChg chg="modSp">
        <pc:chgData name="ELINA IOANNOU 25128" userId="S::st025128@stud.frederick.ac.cy::a917eaf9-797c-4f5f-9eb4-2e05223231b0" providerId="AD" clId="Web-{6847310D-B0B9-3B7F-7216-6C140CF23E82}" dt="2026-06-16T11:19:07.005" v="129" actId="20577"/>
        <pc:sldMkLst>
          <pc:docMk/>
          <pc:sldMk cId="0" sldId="257"/>
        </pc:sldMkLst>
        <pc:spChg chg="mod">
          <ac:chgData name="ELINA IOANNOU 25128" userId="S::st025128@stud.frederick.ac.cy::a917eaf9-797c-4f5f-9eb4-2e05223231b0" providerId="AD" clId="Web-{6847310D-B0B9-3B7F-7216-6C140CF23E82}" dt="2026-06-16T11:19:07.005" v="129" actId="20577"/>
          <ac:spMkLst>
            <pc:docMk/>
            <pc:sldMk cId="0" sldId="257"/>
            <ac:spMk id="52" creationId="{00000000-0000-0000-0000-000000000000}"/>
          </ac:spMkLst>
        </pc:spChg>
      </pc:sldChg>
      <pc:sldChg chg="addSp delSp modSp">
        <pc:chgData name="ELINA IOANNOU 25128" userId="S::st025128@stud.frederick.ac.cy::a917eaf9-797c-4f5f-9eb4-2e05223231b0" providerId="AD" clId="Web-{6847310D-B0B9-3B7F-7216-6C140CF23E82}" dt="2026-06-16T09:07:25.851" v="126" actId="1076"/>
        <pc:sldMkLst>
          <pc:docMk/>
          <pc:sldMk cId="0" sldId="259"/>
        </pc:sldMkLst>
        <pc:spChg chg="add mod">
          <ac:chgData name="ELINA IOANNOU 25128" userId="S::st025128@stud.frederick.ac.cy::a917eaf9-797c-4f5f-9eb4-2e05223231b0" providerId="AD" clId="Web-{6847310D-B0B9-3B7F-7216-6C140CF23E82}" dt="2026-06-16T08:53:59.561" v="42" actId="20577"/>
          <ac:spMkLst>
            <pc:docMk/>
            <pc:sldMk cId="0" sldId="259"/>
            <ac:spMk id="38" creationId="{6263D388-A839-8F05-9CED-DA30BDA45391}"/>
          </ac:spMkLst>
        </pc:spChg>
        <pc:spChg chg="add mod">
          <ac:chgData name="ELINA IOANNOU 25128" userId="S::st025128@stud.frederick.ac.cy::a917eaf9-797c-4f5f-9eb4-2e05223231b0" providerId="AD" clId="Web-{6847310D-B0B9-3B7F-7216-6C140CF23E82}" dt="2026-06-16T09:04:31.959" v="101" actId="1076"/>
          <ac:spMkLst>
            <pc:docMk/>
            <pc:sldMk cId="0" sldId="259"/>
            <ac:spMk id="39" creationId="{6347641A-9045-48D9-75C3-7F404808ABDA}"/>
          </ac:spMkLst>
        </pc:spChg>
        <pc:spChg chg="add mod">
          <ac:chgData name="ELINA IOANNOU 25128" userId="S::st025128@stud.frederick.ac.cy::a917eaf9-797c-4f5f-9eb4-2e05223231b0" providerId="AD" clId="Web-{6847310D-B0B9-3B7F-7216-6C140CF23E82}" dt="2026-06-16T09:07:14.429" v="124" actId="1076"/>
          <ac:spMkLst>
            <pc:docMk/>
            <pc:sldMk cId="0" sldId="259"/>
            <ac:spMk id="40" creationId="{F0E31208-DA31-4016-912C-4877ADA7FBB6}"/>
          </ac:spMkLst>
        </pc:spChg>
        <pc:spChg chg="add mod">
          <ac:chgData name="ELINA IOANNOU 25128" userId="S::st025128@stud.frederick.ac.cy::a917eaf9-797c-4f5f-9eb4-2e05223231b0" providerId="AD" clId="Web-{6847310D-B0B9-3B7F-7216-6C140CF23E82}" dt="2026-06-16T09:06:57.804" v="121" actId="1076"/>
          <ac:spMkLst>
            <pc:docMk/>
            <pc:sldMk cId="0" sldId="259"/>
            <ac:spMk id="41" creationId="{012AEAE3-378F-9578-9BF5-507B3E5740BC}"/>
          </ac:spMkLst>
        </pc:spChg>
        <pc:spChg chg="add mod">
          <ac:chgData name="ELINA IOANNOU 25128" userId="S::st025128@stud.frederick.ac.cy::a917eaf9-797c-4f5f-9eb4-2e05223231b0" providerId="AD" clId="Web-{6847310D-B0B9-3B7F-7216-6C140CF23E82}" dt="2026-06-16T08:57:13.922" v="87" actId="20577"/>
          <ac:spMkLst>
            <pc:docMk/>
            <pc:sldMk cId="0" sldId="259"/>
            <ac:spMk id="42" creationId="{CDD5C251-9B07-A320-A3AC-43BA989085B9}"/>
          </ac:spMkLst>
        </pc:spChg>
        <pc:spChg chg="add mod ord">
          <ac:chgData name="ELINA IOANNOU 25128" userId="S::st025128@stud.frederick.ac.cy::a917eaf9-797c-4f5f-9eb4-2e05223231b0" providerId="AD" clId="Web-{6847310D-B0B9-3B7F-7216-6C140CF23E82}" dt="2026-06-16T09:07:25.851" v="126" actId="1076"/>
          <ac:spMkLst>
            <pc:docMk/>
            <pc:sldMk cId="0" sldId="259"/>
            <ac:spMk id="43" creationId="{925DAC9C-6D1C-D3B7-CB0E-060685296275}"/>
          </ac:spMkLst>
        </pc:spChg>
        <pc:spChg chg="add mod ord">
          <ac:chgData name="ELINA IOANNOU 25128" userId="S::st025128@stud.frederick.ac.cy::a917eaf9-797c-4f5f-9eb4-2e05223231b0" providerId="AD" clId="Web-{6847310D-B0B9-3B7F-7216-6C140CF23E82}" dt="2026-06-16T09:05:06.772" v="105"/>
          <ac:spMkLst>
            <pc:docMk/>
            <pc:sldMk cId="0" sldId="259"/>
            <ac:spMk id="44" creationId="{925DAC9C-6D1C-D3B7-CB0E-060685296275}"/>
          </ac:spMkLst>
        </pc:spChg>
        <pc:spChg chg="add mod ord">
          <ac:chgData name="ELINA IOANNOU 25128" userId="S::st025128@stud.frederick.ac.cy::a917eaf9-797c-4f5f-9eb4-2e05223231b0" providerId="AD" clId="Web-{6847310D-B0B9-3B7F-7216-6C140CF23E82}" dt="2026-06-16T09:06:49.351" v="120"/>
          <ac:spMkLst>
            <pc:docMk/>
            <pc:sldMk cId="0" sldId="259"/>
            <ac:spMk id="47" creationId="{9B4DC6A9-BAE4-9AB1-C2A5-272A5E536711}"/>
          </ac:spMkLst>
        </pc:spChg>
        <pc:spChg chg="add mod ord">
          <ac:chgData name="ELINA IOANNOU 25128" userId="S::st025128@stud.frederick.ac.cy::a917eaf9-797c-4f5f-9eb4-2e05223231b0" providerId="AD" clId="Web-{6847310D-B0B9-3B7F-7216-6C140CF23E82}" dt="2026-06-16T09:07:20.226" v="125"/>
          <ac:spMkLst>
            <pc:docMk/>
            <pc:sldMk cId="0" sldId="259"/>
            <ac:spMk id="48" creationId="{5E700A69-95B7-09C1-A041-D70563134F0C}"/>
          </ac:spMkLst>
        </pc:spChg>
        <pc:spChg chg="mod">
          <ac:chgData name="ELINA IOANNOU 25128" userId="S::st025128@stud.frederick.ac.cy::a917eaf9-797c-4f5f-9eb4-2e05223231b0" providerId="AD" clId="Web-{6847310D-B0B9-3B7F-7216-6C140CF23E82}" dt="2026-06-16T08:50:56.356" v="19" actId="14100"/>
          <ac:spMkLst>
            <pc:docMk/>
            <pc:sldMk cId="0" sldId="259"/>
            <ac:spMk id="66" creationId="{00000000-0000-0000-0000-000000000000}"/>
          </ac:spMkLst>
        </pc:spChg>
        <pc:graphicFrameChg chg="add del">
          <ac:chgData name="ELINA IOANNOU 25128" userId="S::st025128@stud.frederick.ac.cy::a917eaf9-797c-4f5f-9eb4-2e05223231b0" providerId="AD" clId="Web-{6847310D-B0B9-3B7F-7216-6C140CF23E82}" dt="2026-06-16T08:52:54.044" v="26"/>
          <ac:graphicFrameMkLst>
            <pc:docMk/>
            <pc:sldMk cId="0" sldId="259"/>
            <ac:graphicFrameMk id="3" creationId="{BE6B2A5B-ED99-D0E7-C66A-B4C0129C15AD}"/>
          </ac:graphicFrameMkLst>
        </pc:graphicFrameChg>
        <pc:graphicFrameChg chg="add del">
          <ac:chgData name="ELINA IOANNOU 25128" userId="S::st025128@stud.frederick.ac.cy::a917eaf9-797c-4f5f-9eb4-2e05223231b0" providerId="AD" clId="Web-{6847310D-B0B9-3B7F-7216-6C140CF23E82}" dt="2026-06-16T08:52:53.060" v="25"/>
          <ac:graphicFrameMkLst>
            <pc:docMk/>
            <pc:sldMk cId="0" sldId="259"/>
            <ac:graphicFrameMk id="15" creationId="{67DE8381-83B1-9EBB-BDEF-E818AD83AD1D}"/>
          </ac:graphicFrameMkLst>
        </pc:graphicFrameChg>
        <pc:picChg chg="add mod modCrop">
          <ac:chgData name="ELINA IOANNOU 25128" userId="S::st025128@stud.frederick.ac.cy::a917eaf9-797c-4f5f-9eb4-2e05223231b0" providerId="AD" clId="Web-{6847310D-B0B9-3B7F-7216-6C140CF23E82}" dt="2026-06-16T08:58:51.736" v="93" actId="1076"/>
          <ac:picMkLst>
            <pc:docMk/>
            <pc:sldMk cId="0" sldId="259"/>
            <ac:picMk id="2" creationId="{8698634D-26D1-BD94-1E2F-FEE0374C7BE5}"/>
          </ac:picMkLst>
        </pc:picChg>
        <pc:picChg chg="add del mod modCrop">
          <ac:chgData name="ELINA IOANNOU 25128" userId="S::st025128@stud.frederick.ac.cy::a917eaf9-797c-4f5f-9eb4-2e05223231b0" providerId="AD" clId="Web-{6847310D-B0B9-3B7F-7216-6C140CF23E82}" dt="2026-06-16T09:05:48.725" v="112"/>
          <ac:picMkLst>
            <pc:docMk/>
            <pc:sldMk cId="0" sldId="259"/>
            <ac:picMk id="45" creationId="{3E3A3E65-B56E-7511-58BC-BCE5214C729E}"/>
          </ac:picMkLst>
        </pc:picChg>
        <pc:picChg chg="add del mod modCrop">
          <ac:chgData name="ELINA IOANNOU 25128" userId="S::st025128@stud.frederick.ac.cy::a917eaf9-797c-4f5f-9eb4-2e05223231b0" providerId="AD" clId="Web-{6847310D-B0B9-3B7F-7216-6C140CF23E82}" dt="2026-06-16T09:06:23.819" v="117"/>
          <ac:picMkLst>
            <pc:docMk/>
            <pc:sldMk cId="0" sldId="259"/>
            <ac:picMk id="46" creationId="{5750D4B9-1714-EA4B-5415-4F8F05F0C429}"/>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
        <p:cNvGrpSpPr/>
        <p:nvPr/>
      </p:nvGrpSpPr>
      <p:grpSpPr>
        <a:xfrm>
          <a:off x="0" y="0"/>
          <a:ext cx="0" cy="0"/>
          <a:chOff x="0" y="0"/>
          <a:chExt cx="0" cy="0"/>
        </a:xfrm>
      </p:grpSpPr>
      <p:sp>
        <p:nvSpPr>
          <p:cNvPr id="41" name="Google Shape;41;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42" name="Google Shape;4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Google Shape;48;g2ce29752c90_0_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9" name="Google Shape;49;g2ce29752c90_0_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g3ebb01b6cab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6" name="Google Shape;56;g3ebb01b6cab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p:cNvGrpSpPr/>
        <p:nvPr/>
      </p:nvGrpSpPr>
      <p:grpSpPr>
        <a:xfrm>
          <a:off x="0" y="0"/>
          <a:ext cx="0" cy="0"/>
          <a:chOff x="0" y="0"/>
          <a:chExt cx="0" cy="0"/>
        </a:xfrm>
      </p:grpSpPr>
      <p:sp>
        <p:nvSpPr>
          <p:cNvPr id="62" name="Google Shape;62;g3ebb01b6cab_0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3" name="Google Shape;63;g3ebb01b6cab_0_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g3ebb01b6cab_0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0" name="Google Shape;70;g3ebb01b6cab_0_1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p:cNvGrpSpPr/>
        <p:nvPr/>
      </p:nvGrpSpPr>
      <p:grpSpPr>
        <a:xfrm>
          <a:off x="0" y="0"/>
          <a:ext cx="0" cy="0"/>
          <a:chOff x="0" y="0"/>
          <a:chExt cx="0" cy="0"/>
        </a:xfrm>
      </p:grpSpPr>
      <p:sp>
        <p:nvSpPr>
          <p:cNvPr id="77" name="Google Shape;77;g2ce29752c90_0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8" name="Google Shape;78;g2ce29752c90_0_2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g3ebb01b6cab_0_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6" name="Google Shape;86;g3ebb01b6cab_0_3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g3ebaf2bc7d1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94" name="Google Shape;94;g3ebaf2bc7d1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Cover">
  <p:cSld name="CUSTOM">
    <p:spTree>
      <p:nvGrpSpPr>
        <p:cNvPr id="1" name="Shape 11"/>
        <p:cNvGrpSpPr/>
        <p:nvPr/>
      </p:nvGrpSpPr>
      <p:grpSpPr>
        <a:xfrm>
          <a:off x="0" y="0"/>
          <a:ext cx="0" cy="0"/>
          <a:chOff x="0" y="0"/>
          <a:chExt cx="0" cy="0"/>
        </a:xfrm>
      </p:grpSpPr>
      <p:pic>
        <p:nvPicPr>
          <p:cNvPr id="12" name="Google Shape;12;g2ce29752c90_0_32"/>
          <p:cNvPicPr preferRelativeResize="0"/>
          <p:nvPr/>
        </p:nvPicPr>
        <p:blipFill rotWithShape="1">
          <a:blip r:embed="rId2">
            <a:alphaModFix/>
          </a:blip>
          <a:srcRect t="29310" b="9021"/>
          <a:stretch/>
        </p:blipFill>
        <p:spPr>
          <a:xfrm>
            <a:off x="-77500" y="-58125"/>
            <a:ext cx="12346998" cy="6013573"/>
          </a:xfrm>
          <a:prstGeom prst="rect">
            <a:avLst/>
          </a:prstGeom>
          <a:noFill/>
          <a:ln>
            <a:noFill/>
          </a:ln>
        </p:spPr>
      </p:pic>
      <p:pic>
        <p:nvPicPr>
          <p:cNvPr id="13" name="Google Shape;13;g2ce29752c90_0_32" descr="Text&#10;&#10;Description automatically generated"/>
          <p:cNvPicPr preferRelativeResize="0"/>
          <p:nvPr/>
        </p:nvPicPr>
        <p:blipFill rotWithShape="1">
          <a:blip r:embed="rId3">
            <a:alphaModFix/>
          </a:blip>
          <a:srcRect/>
          <a:stretch/>
        </p:blipFill>
        <p:spPr>
          <a:xfrm>
            <a:off x="242575" y="6199300"/>
            <a:ext cx="2413088" cy="480225"/>
          </a:xfrm>
          <a:prstGeom prst="rect">
            <a:avLst/>
          </a:prstGeom>
          <a:noFill/>
          <a:ln>
            <a:noFill/>
          </a:ln>
        </p:spPr>
      </p:pic>
      <p:sp>
        <p:nvSpPr>
          <p:cNvPr id="14" name="Google Shape;14;g2ce29752c90_0_32"/>
          <p:cNvSpPr txBox="1"/>
          <p:nvPr/>
        </p:nvSpPr>
        <p:spPr>
          <a:xfrm>
            <a:off x="5635448" y="228475"/>
            <a:ext cx="6556549" cy="6465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1" i="0" u="none" strike="noStrike" cap="none">
                <a:solidFill>
                  <a:schemeClr val="lt1"/>
                </a:solidFill>
                <a:latin typeface="Arial"/>
                <a:ea typeface="Arial"/>
                <a:cs typeface="Arial"/>
                <a:sym typeface="Arial"/>
              </a:rPr>
              <a:t>INVESTech</a:t>
            </a:r>
            <a:endParaRPr sz="1800" b="1" i="0" u="none" strike="noStrike" cap="none">
              <a:solidFill>
                <a:schemeClr val="lt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Arial"/>
                <a:ea typeface="Arial"/>
                <a:cs typeface="Arial"/>
                <a:sym typeface="Arial"/>
              </a:rPr>
              <a:t>Innovation Vocational Excellence and Sustainability in Tech</a:t>
            </a:r>
            <a:endParaRPr sz="1400" b="0" i="0" u="none" strike="noStrike" cap="none">
              <a:solidFill>
                <a:schemeClr val="lt1"/>
              </a:solidFill>
              <a:latin typeface="Arial"/>
              <a:ea typeface="Arial"/>
              <a:cs typeface="Arial"/>
              <a:sym typeface="Arial"/>
            </a:endParaRPr>
          </a:p>
        </p:txBody>
      </p:sp>
      <p:sp>
        <p:nvSpPr>
          <p:cNvPr id="15" name="Google Shape;15;g2ce29752c90_0_32"/>
          <p:cNvSpPr txBox="1"/>
          <p:nvPr/>
        </p:nvSpPr>
        <p:spPr>
          <a:xfrm>
            <a:off x="2835400" y="6224013"/>
            <a:ext cx="9144000" cy="430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100"/>
              <a:buFont typeface="Arial"/>
              <a:buNone/>
            </a:pPr>
            <a:r>
              <a:rPr lang="en-US" sz="1100" b="0" i="0" u="none" strike="noStrike" cap="none">
                <a:solidFill>
                  <a:schemeClr val="dk1"/>
                </a:solidFill>
                <a:latin typeface="Calibri"/>
                <a:ea typeface="Calibri"/>
                <a:cs typeface="Calibri"/>
                <a:sym typeface="Calibri"/>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sz="1100" b="0" i="0" u="none" strike="noStrike" cap="none">
              <a:solidFill>
                <a:schemeClr val="dk1"/>
              </a:solidFill>
              <a:latin typeface="Calibri"/>
              <a:ea typeface="Calibri"/>
              <a:cs typeface="Calibri"/>
              <a:sym typeface="Calibri"/>
            </a:endParaRPr>
          </a:p>
        </p:txBody>
      </p:sp>
      <p:sp>
        <p:nvSpPr>
          <p:cNvPr id="16" name="Google Shape;16;g2ce29752c90_0_32"/>
          <p:cNvSpPr txBox="1"/>
          <p:nvPr/>
        </p:nvSpPr>
        <p:spPr>
          <a:xfrm>
            <a:off x="5635450" y="874975"/>
            <a:ext cx="6248400" cy="2049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US" sz="1300" b="0" i="0" u="none" strike="noStrike" cap="none">
                <a:solidFill>
                  <a:srgbClr val="0AD679"/>
                </a:solidFill>
                <a:latin typeface="Arial"/>
                <a:ea typeface="Arial"/>
                <a:cs typeface="Arial"/>
                <a:sym typeface="Arial"/>
              </a:rPr>
              <a:t>PROJECT REF NO. 101143958. ERASMUS-EDU-2023-PEX-COVE</a:t>
            </a:r>
            <a:endParaRPr sz="1300" b="0" i="0" u="none" strike="noStrike" cap="none">
              <a:solidFill>
                <a:srgbClr val="0AD679"/>
              </a:solidFill>
              <a:latin typeface="Arial"/>
              <a:ea typeface="Arial"/>
              <a:cs typeface="Arial"/>
              <a:sym typeface="Arial"/>
            </a:endParaRPr>
          </a:p>
        </p:txBody>
      </p:sp>
      <p:pic>
        <p:nvPicPr>
          <p:cNvPr id="17" name="Google Shape;17;g2ce29752c90_0_32"/>
          <p:cNvPicPr preferRelativeResize="0"/>
          <p:nvPr/>
        </p:nvPicPr>
        <p:blipFill rotWithShape="1">
          <a:blip r:embed="rId4">
            <a:alphaModFix/>
          </a:blip>
          <a:srcRect/>
          <a:stretch/>
        </p:blipFill>
        <p:spPr>
          <a:xfrm>
            <a:off x="359044" y="323769"/>
            <a:ext cx="4161700" cy="798600"/>
          </a:xfrm>
          <a:prstGeom prst="rect">
            <a:avLst/>
          </a:prstGeom>
          <a:noFill/>
          <a:ln>
            <a:noFill/>
          </a:ln>
        </p:spPr>
      </p:pic>
      <p:cxnSp>
        <p:nvCxnSpPr>
          <p:cNvPr id="18" name="Google Shape;18;g2ce29752c90_0_32"/>
          <p:cNvCxnSpPr/>
          <p:nvPr/>
        </p:nvCxnSpPr>
        <p:spPr>
          <a:xfrm>
            <a:off x="5128150" y="231753"/>
            <a:ext cx="0" cy="941700"/>
          </a:xfrm>
          <a:prstGeom prst="straightConnector1">
            <a:avLst/>
          </a:prstGeom>
          <a:noFill/>
          <a:ln w="9525" cap="flat" cmpd="sng">
            <a:solidFill>
              <a:schemeClr val="lt1"/>
            </a:solidFill>
            <a:prstDash val="solid"/>
            <a:round/>
            <a:headEnd type="none" w="sm" len="sm"/>
            <a:tailEnd type="none" w="sm" len="sm"/>
          </a:ln>
        </p:spPr>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9"/>
        <p:cNvGrpSpPr/>
        <p:nvPr/>
      </p:nvGrpSpPr>
      <p:grpSpPr>
        <a:xfrm>
          <a:off x="0" y="0"/>
          <a:ext cx="0" cy="0"/>
          <a:chOff x="0" y="0"/>
          <a:chExt cx="0" cy="0"/>
        </a:xfrm>
      </p:grpSpPr>
      <p:sp>
        <p:nvSpPr>
          <p:cNvPr id="20" name="Google Shape;20;p4"/>
          <p:cNvSpPr txBox="1">
            <a:spLocks noGrp="1"/>
          </p:cNvSpPr>
          <p:nvPr>
            <p:ph type="title"/>
          </p:nvPr>
        </p:nvSpPr>
        <p:spPr>
          <a:xfrm>
            <a:off x="282675" y="1023525"/>
            <a:ext cx="10515600" cy="9741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012EAF"/>
              </a:buClr>
              <a:buSzPts val="2400"/>
              <a:buFont typeface="Arial"/>
              <a:buNone/>
              <a:defRPr sz="2400" b="1">
                <a:solidFill>
                  <a:srgbClr val="012EAF"/>
                </a:solidFill>
                <a:latin typeface="Arial"/>
                <a:ea typeface="Arial"/>
                <a:cs typeface="Arial"/>
                <a:sym typeface="Arial"/>
              </a:defRPr>
            </a:lvl1pPr>
            <a:lvl2pPr lvl="1" algn="l">
              <a:lnSpc>
                <a:spcPct val="100000"/>
              </a:lnSpc>
              <a:spcBef>
                <a:spcPts val="0"/>
              </a:spcBef>
              <a:spcAft>
                <a:spcPts val="0"/>
              </a:spcAft>
              <a:buClr>
                <a:srgbClr val="012EAF"/>
              </a:buClr>
              <a:buSzPts val="2400"/>
              <a:buNone/>
              <a:defRPr sz="2400" b="1">
                <a:solidFill>
                  <a:srgbClr val="012EAF"/>
                </a:solidFill>
              </a:defRPr>
            </a:lvl2pPr>
            <a:lvl3pPr lvl="2" algn="l">
              <a:lnSpc>
                <a:spcPct val="100000"/>
              </a:lnSpc>
              <a:spcBef>
                <a:spcPts val="0"/>
              </a:spcBef>
              <a:spcAft>
                <a:spcPts val="0"/>
              </a:spcAft>
              <a:buClr>
                <a:srgbClr val="012EAF"/>
              </a:buClr>
              <a:buSzPts val="2400"/>
              <a:buNone/>
              <a:defRPr sz="2400" b="1">
                <a:solidFill>
                  <a:srgbClr val="012EAF"/>
                </a:solidFill>
              </a:defRPr>
            </a:lvl3pPr>
            <a:lvl4pPr lvl="3" algn="l">
              <a:lnSpc>
                <a:spcPct val="100000"/>
              </a:lnSpc>
              <a:spcBef>
                <a:spcPts val="0"/>
              </a:spcBef>
              <a:spcAft>
                <a:spcPts val="0"/>
              </a:spcAft>
              <a:buClr>
                <a:srgbClr val="012EAF"/>
              </a:buClr>
              <a:buSzPts val="2400"/>
              <a:buNone/>
              <a:defRPr sz="2400" b="1">
                <a:solidFill>
                  <a:srgbClr val="012EAF"/>
                </a:solidFill>
              </a:defRPr>
            </a:lvl4pPr>
            <a:lvl5pPr lvl="4" algn="l">
              <a:lnSpc>
                <a:spcPct val="100000"/>
              </a:lnSpc>
              <a:spcBef>
                <a:spcPts val="0"/>
              </a:spcBef>
              <a:spcAft>
                <a:spcPts val="0"/>
              </a:spcAft>
              <a:buClr>
                <a:srgbClr val="012EAF"/>
              </a:buClr>
              <a:buSzPts val="2400"/>
              <a:buNone/>
              <a:defRPr sz="2400" b="1">
                <a:solidFill>
                  <a:srgbClr val="012EAF"/>
                </a:solidFill>
              </a:defRPr>
            </a:lvl5pPr>
            <a:lvl6pPr lvl="5" algn="l">
              <a:lnSpc>
                <a:spcPct val="100000"/>
              </a:lnSpc>
              <a:spcBef>
                <a:spcPts val="0"/>
              </a:spcBef>
              <a:spcAft>
                <a:spcPts val="0"/>
              </a:spcAft>
              <a:buClr>
                <a:srgbClr val="012EAF"/>
              </a:buClr>
              <a:buSzPts val="2400"/>
              <a:buNone/>
              <a:defRPr sz="2400" b="1">
                <a:solidFill>
                  <a:srgbClr val="012EAF"/>
                </a:solidFill>
              </a:defRPr>
            </a:lvl6pPr>
            <a:lvl7pPr lvl="6" algn="l">
              <a:lnSpc>
                <a:spcPct val="100000"/>
              </a:lnSpc>
              <a:spcBef>
                <a:spcPts val="0"/>
              </a:spcBef>
              <a:spcAft>
                <a:spcPts val="0"/>
              </a:spcAft>
              <a:buClr>
                <a:srgbClr val="012EAF"/>
              </a:buClr>
              <a:buSzPts val="2400"/>
              <a:buNone/>
              <a:defRPr sz="2400" b="1">
                <a:solidFill>
                  <a:srgbClr val="012EAF"/>
                </a:solidFill>
              </a:defRPr>
            </a:lvl7pPr>
            <a:lvl8pPr lvl="7" algn="l">
              <a:lnSpc>
                <a:spcPct val="100000"/>
              </a:lnSpc>
              <a:spcBef>
                <a:spcPts val="0"/>
              </a:spcBef>
              <a:spcAft>
                <a:spcPts val="0"/>
              </a:spcAft>
              <a:buClr>
                <a:srgbClr val="012EAF"/>
              </a:buClr>
              <a:buSzPts val="2400"/>
              <a:buNone/>
              <a:defRPr sz="2400" b="1">
                <a:solidFill>
                  <a:srgbClr val="012EAF"/>
                </a:solidFill>
              </a:defRPr>
            </a:lvl8pPr>
            <a:lvl9pPr lvl="8" algn="l">
              <a:lnSpc>
                <a:spcPct val="100000"/>
              </a:lnSpc>
              <a:spcBef>
                <a:spcPts val="0"/>
              </a:spcBef>
              <a:spcAft>
                <a:spcPts val="0"/>
              </a:spcAft>
              <a:buClr>
                <a:srgbClr val="012EAF"/>
              </a:buClr>
              <a:buSzPts val="2400"/>
              <a:buNone/>
              <a:defRPr sz="2400" b="1">
                <a:solidFill>
                  <a:srgbClr val="012EAF"/>
                </a:solidFill>
              </a:defRPr>
            </a:lvl9pPr>
          </a:lstStyle>
          <a:p>
            <a:endParaRPr/>
          </a:p>
        </p:txBody>
      </p:sp>
      <p:sp>
        <p:nvSpPr>
          <p:cNvPr id="21" name="Google Shape;21;p4"/>
          <p:cNvSpPr txBox="1">
            <a:spLocks noGrp="1"/>
          </p:cNvSpPr>
          <p:nvPr>
            <p:ph type="body" idx="1"/>
          </p:nvPr>
        </p:nvSpPr>
        <p:spPr>
          <a:xfrm>
            <a:off x="242575" y="2096825"/>
            <a:ext cx="10515600" cy="3743100"/>
          </a:xfrm>
          <a:prstGeom prst="rect">
            <a:avLst/>
          </a:prstGeom>
          <a:noFill/>
          <a:ln>
            <a:noFill/>
          </a:ln>
        </p:spPr>
        <p:txBody>
          <a:bodyPr spcFirstLastPara="1" wrap="square" lIns="91425" tIns="45700" rIns="91425" bIns="45700" anchor="t" anchorCtr="0">
            <a:normAutofit/>
          </a:bodyPr>
          <a:lstStyle>
            <a:lvl1pPr marL="457200" lvl="0" indent="-381000" algn="l">
              <a:lnSpc>
                <a:spcPct val="90000"/>
              </a:lnSpc>
              <a:spcBef>
                <a:spcPts val="1000"/>
              </a:spcBef>
              <a:spcAft>
                <a:spcPts val="0"/>
              </a:spcAft>
              <a:buClr>
                <a:schemeClr val="dk1"/>
              </a:buClr>
              <a:buSzPts val="2400"/>
              <a:buChar char="•"/>
              <a:defRPr sz="2400">
                <a:latin typeface="Arial"/>
                <a:ea typeface="Arial"/>
                <a:cs typeface="Arial"/>
                <a:sym typeface="Arial"/>
              </a:defRPr>
            </a:lvl1pPr>
            <a:lvl2pPr marL="914400" lvl="1" indent="-361950" algn="l">
              <a:lnSpc>
                <a:spcPct val="90000"/>
              </a:lnSpc>
              <a:spcBef>
                <a:spcPts val="500"/>
              </a:spcBef>
              <a:spcAft>
                <a:spcPts val="0"/>
              </a:spcAft>
              <a:buClr>
                <a:schemeClr val="dk1"/>
              </a:buClr>
              <a:buSzPts val="2100"/>
              <a:buChar char="•"/>
              <a:defRPr sz="2100">
                <a:latin typeface="Arial"/>
                <a:ea typeface="Arial"/>
                <a:cs typeface="Arial"/>
                <a:sym typeface="Arial"/>
              </a:defRPr>
            </a:lvl2pPr>
            <a:lvl3pPr marL="1371600" lvl="2" indent="-342900" algn="l">
              <a:lnSpc>
                <a:spcPct val="90000"/>
              </a:lnSpc>
              <a:spcBef>
                <a:spcPts val="500"/>
              </a:spcBef>
              <a:spcAft>
                <a:spcPts val="0"/>
              </a:spcAft>
              <a:buClr>
                <a:schemeClr val="dk1"/>
              </a:buClr>
              <a:buSzPts val="1800"/>
              <a:buChar char="•"/>
              <a:defRPr>
                <a:latin typeface="Arial"/>
                <a:ea typeface="Arial"/>
                <a:cs typeface="Arial"/>
                <a:sym typeface="Arial"/>
              </a:defRPr>
            </a:lvl3pPr>
            <a:lvl4pPr marL="1828800" lvl="3" indent="-342900" algn="l">
              <a:lnSpc>
                <a:spcPct val="90000"/>
              </a:lnSpc>
              <a:spcBef>
                <a:spcPts val="500"/>
              </a:spcBef>
              <a:spcAft>
                <a:spcPts val="0"/>
              </a:spcAft>
              <a:buClr>
                <a:schemeClr val="dk1"/>
              </a:buClr>
              <a:buSzPts val="1800"/>
              <a:buChar char="•"/>
              <a:defRPr>
                <a:latin typeface="Arial"/>
                <a:ea typeface="Arial"/>
                <a:cs typeface="Arial"/>
                <a:sym typeface="Arial"/>
              </a:defRPr>
            </a:lvl4pPr>
            <a:lvl5pPr marL="2286000" lvl="4" indent="-342900" algn="l">
              <a:lnSpc>
                <a:spcPct val="90000"/>
              </a:lnSpc>
              <a:spcBef>
                <a:spcPts val="500"/>
              </a:spcBef>
              <a:spcAft>
                <a:spcPts val="0"/>
              </a:spcAft>
              <a:buClr>
                <a:schemeClr val="dk1"/>
              </a:buClr>
              <a:buSzPts val="1800"/>
              <a:buChar char="•"/>
              <a:defRPr>
                <a:latin typeface="Arial"/>
                <a:ea typeface="Arial"/>
                <a:cs typeface="Arial"/>
                <a:sym typeface="Arial"/>
              </a:defRPr>
            </a:lvl5pPr>
            <a:lvl6pPr marL="2743200" lvl="5" indent="-342900" algn="l">
              <a:lnSpc>
                <a:spcPct val="90000"/>
              </a:lnSpc>
              <a:spcBef>
                <a:spcPts val="500"/>
              </a:spcBef>
              <a:spcAft>
                <a:spcPts val="0"/>
              </a:spcAft>
              <a:buClr>
                <a:schemeClr val="dk1"/>
              </a:buClr>
              <a:buSzPts val="1800"/>
              <a:buChar char="•"/>
              <a:defRPr>
                <a:latin typeface="Arial"/>
                <a:ea typeface="Arial"/>
                <a:cs typeface="Arial"/>
                <a:sym typeface="Arial"/>
              </a:defRPr>
            </a:lvl6pPr>
            <a:lvl7pPr marL="3200400" lvl="6" indent="-342900" algn="l">
              <a:lnSpc>
                <a:spcPct val="90000"/>
              </a:lnSpc>
              <a:spcBef>
                <a:spcPts val="500"/>
              </a:spcBef>
              <a:spcAft>
                <a:spcPts val="0"/>
              </a:spcAft>
              <a:buClr>
                <a:schemeClr val="dk1"/>
              </a:buClr>
              <a:buSzPts val="1800"/>
              <a:buChar char="•"/>
              <a:defRPr>
                <a:latin typeface="Arial"/>
                <a:ea typeface="Arial"/>
                <a:cs typeface="Arial"/>
                <a:sym typeface="Arial"/>
              </a:defRPr>
            </a:lvl7pPr>
            <a:lvl8pPr marL="3657600" lvl="7" indent="-342900" algn="l">
              <a:lnSpc>
                <a:spcPct val="90000"/>
              </a:lnSpc>
              <a:spcBef>
                <a:spcPts val="500"/>
              </a:spcBef>
              <a:spcAft>
                <a:spcPts val="0"/>
              </a:spcAft>
              <a:buClr>
                <a:schemeClr val="dk1"/>
              </a:buClr>
              <a:buSzPts val="1800"/>
              <a:buChar char="•"/>
              <a:defRPr>
                <a:latin typeface="Arial"/>
                <a:ea typeface="Arial"/>
                <a:cs typeface="Arial"/>
                <a:sym typeface="Arial"/>
              </a:defRPr>
            </a:lvl8pPr>
            <a:lvl9pPr marL="4114800" lvl="8" indent="-342900" algn="l">
              <a:lnSpc>
                <a:spcPct val="90000"/>
              </a:lnSpc>
              <a:spcBef>
                <a:spcPts val="500"/>
              </a:spcBef>
              <a:spcAft>
                <a:spcPts val="0"/>
              </a:spcAft>
              <a:buClr>
                <a:schemeClr val="dk1"/>
              </a:buClr>
              <a:buSzPts val="1800"/>
              <a:buChar char="•"/>
              <a:defRPr>
                <a:latin typeface="Arial"/>
                <a:ea typeface="Arial"/>
                <a:cs typeface="Arial"/>
                <a:sym typeface="Arial"/>
              </a:defRPr>
            </a:lvl9pPr>
          </a:lstStyle>
          <a:p>
            <a:endParaRPr/>
          </a:p>
        </p:txBody>
      </p:sp>
      <p:sp>
        <p:nvSpPr>
          <p:cNvPr id="22" name="Google Shape;22;p4"/>
          <p:cNvSpPr txBox="1">
            <a:spLocks noGrp="1"/>
          </p:cNvSpPr>
          <p:nvPr>
            <p:ph type="sldNum" idx="12"/>
          </p:nvPr>
        </p:nvSpPr>
        <p:spPr>
          <a:xfrm>
            <a:off x="9220200" y="6174891"/>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pic>
        <p:nvPicPr>
          <p:cNvPr id="23" name="Google Shape;23;p4" descr="Text&#10;&#10;Description automatically generated"/>
          <p:cNvPicPr preferRelativeResize="0"/>
          <p:nvPr/>
        </p:nvPicPr>
        <p:blipFill rotWithShape="1">
          <a:blip r:embed="rId2">
            <a:alphaModFix/>
          </a:blip>
          <a:srcRect/>
          <a:stretch/>
        </p:blipFill>
        <p:spPr>
          <a:xfrm>
            <a:off x="242575" y="6248725"/>
            <a:ext cx="2331300" cy="463945"/>
          </a:xfrm>
          <a:prstGeom prst="rect">
            <a:avLst/>
          </a:prstGeom>
          <a:noFill/>
          <a:ln>
            <a:noFill/>
          </a:ln>
        </p:spPr>
      </p:pic>
      <p:sp>
        <p:nvSpPr>
          <p:cNvPr id="24" name="Google Shape;24;p4"/>
          <p:cNvSpPr txBox="1"/>
          <p:nvPr/>
        </p:nvSpPr>
        <p:spPr>
          <a:xfrm>
            <a:off x="2726275" y="6187075"/>
            <a:ext cx="6163200" cy="507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900"/>
              <a:buFont typeface="Arial"/>
              <a:buNone/>
            </a:pPr>
            <a:r>
              <a:rPr lang="en-US" sz="900" b="0" i="0" u="none" strike="noStrike" cap="none">
                <a:solidFill>
                  <a:schemeClr val="dk1"/>
                </a:solidFill>
                <a:latin typeface="Arial"/>
                <a:ea typeface="Arial"/>
                <a:cs typeface="Arial"/>
                <a:sym typeface="Arial"/>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sz="900" b="0" i="0" u="none" strike="noStrike" cap="none">
              <a:solidFill>
                <a:schemeClr val="dk1"/>
              </a:solidFill>
              <a:latin typeface="Arial"/>
              <a:ea typeface="Arial"/>
              <a:cs typeface="Arial"/>
              <a:sym typeface="Arial"/>
            </a:endParaRPr>
          </a:p>
        </p:txBody>
      </p:sp>
      <p:pic>
        <p:nvPicPr>
          <p:cNvPr id="25" name="Google Shape;25;p4"/>
          <p:cNvPicPr preferRelativeResize="0"/>
          <p:nvPr/>
        </p:nvPicPr>
        <p:blipFill rotWithShape="1">
          <a:blip r:embed="rId3">
            <a:alphaModFix/>
          </a:blip>
          <a:srcRect l="20879" t="23467" r="20716" b="17936"/>
          <a:stretch/>
        </p:blipFill>
        <p:spPr>
          <a:xfrm>
            <a:off x="206475" y="165950"/>
            <a:ext cx="2962276" cy="741125"/>
          </a:xfrm>
          <a:prstGeom prst="rect">
            <a:avLst/>
          </a:prstGeom>
          <a:noFill/>
          <a:ln>
            <a:noFill/>
          </a:ln>
        </p:spPr>
      </p:pic>
      <p:sp>
        <p:nvSpPr>
          <p:cNvPr id="26" name="Google Shape;26;p4"/>
          <p:cNvSpPr txBox="1"/>
          <p:nvPr/>
        </p:nvSpPr>
        <p:spPr>
          <a:xfrm>
            <a:off x="5774950" y="228475"/>
            <a:ext cx="6108900" cy="307800"/>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400"/>
              <a:buFont typeface="Arial"/>
              <a:buNone/>
            </a:pPr>
            <a:r>
              <a:rPr lang="en-US" sz="1400" b="1" i="0" u="none" strike="noStrike" cap="none">
                <a:solidFill>
                  <a:srgbClr val="012EAF"/>
                </a:solidFill>
                <a:latin typeface="Arial"/>
                <a:ea typeface="Arial"/>
                <a:cs typeface="Arial"/>
                <a:sym typeface="Arial"/>
              </a:rPr>
              <a:t>INVESTech — </a:t>
            </a:r>
            <a:r>
              <a:rPr lang="en-US" sz="1400" b="0" i="0" u="none" strike="noStrike" cap="none">
                <a:solidFill>
                  <a:srgbClr val="012EAF"/>
                </a:solidFill>
                <a:latin typeface="Arial"/>
                <a:ea typeface="Arial"/>
                <a:cs typeface="Arial"/>
                <a:sym typeface="Arial"/>
              </a:rPr>
              <a:t>Innovation Vocational Excellence and Sustainability in Tech</a:t>
            </a:r>
            <a:endParaRPr sz="1400" b="0" i="0" u="none" strike="noStrike" cap="none">
              <a:solidFill>
                <a:srgbClr val="012EAF"/>
              </a:solidFill>
              <a:latin typeface="Arial"/>
              <a:ea typeface="Arial"/>
              <a:cs typeface="Arial"/>
              <a:sym typeface="Arial"/>
            </a:endParaRPr>
          </a:p>
        </p:txBody>
      </p:sp>
      <p:sp>
        <p:nvSpPr>
          <p:cNvPr id="27" name="Google Shape;27;p4"/>
          <p:cNvSpPr txBox="1"/>
          <p:nvPr/>
        </p:nvSpPr>
        <p:spPr>
          <a:xfrm>
            <a:off x="5635450" y="508750"/>
            <a:ext cx="6248400" cy="246000"/>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1200"/>
              <a:buFont typeface="Arial"/>
              <a:buNone/>
            </a:pPr>
            <a:r>
              <a:rPr lang="en-US" sz="1200" b="0" i="0" u="none" strike="noStrike" cap="none">
                <a:solidFill>
                  <a:srgbClr val="0AD679"/>
                </a:solidFill>
                <a:latin typeface="Arial"/>
                <a:ea typeface="Arial"/>
                <a:cs typeface="Arial"/>
                <a:sym typeface="Arial"/>
              </a:rPr>
              <a:t>PROJECT REF NO. 101143958. ERASMUS-EDU-2023-PEX-COVE</a:t>
            </a:r>
            <a:endParaRPr sz="1200" b="0" i="0" u="none" strike="noStrike" cap="none">
              <a:solidFill>
                <a:srgbClr val="0AD679"/>
              </a:solidFill>
              <a:latin typeface="Arial"/>
              <a:ea typeface="Arial"/>
              <a:cs typeface="Arial"/>
              <a:sym typeface="Arial"/>
            </a:endParaRPr>
          </a:p>
        </p:txBody>
      </p:sp>
      <p:cxnSp>
        <p:nvCxnSpPr>
          <p:cNvPr id="28" name="Google Shape;28;p4"/>
          <p:cNvCxnSpPr/>
          <p:nvPr/>
        </p:nvCxnSpPr>
        <p:spPr>
          <a:xfrm>
            <a:off x="273600" y="6083096"/>
            <a:ext cx="11644800" cy="0"/>
          </a:xfrm>
          <a:prstGeom prst="straightConnector1">
            <a:avLst/>
          </a:prstGeom>
          <a:noFill/>
          <a:ln w="9525" cap="flat" cmpd="sng">
            <a:solidFill>
              <a:srgbClr val="B7B7B7"/>
            </a:solidFill>
            <a:prstDash val="solid"/>
            <a:round/>
            <a:headEnd type="none" w="sm" len="sm"/>
            <a:tailEnd type="none" w="sm" len="sm"/>
          </a:ln>
        </p:spPr>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29"/>
        <p:cNvGrpSpPr/>
        <p:nvPr/>
      </p:nvGrpSpPr>
      <p:grpSpPr>
        <a:xfrm>
          <a:off x="0" y="0"/>
          <a:ext cx="0" cy="0"/>
          <a:chOff x="0" y="0"/>
          <a:chExt cx="0" cy="0"/>
        </a:xfrm>
      </p:grpSpPr>
      <p:sp>
        <p:nvSpPr>
          <p:cNvPr id="30" name="Google Shape;30;p3"/>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rgbClr val="012EAF"/>
              </a:buClr>
              <a:buSzPts val="5400"/>
              <a:buFont typeface="Arial"/>
              <a:buNone/>
              <a:defRPr sz="5400">
                <a:solidFill>
                  <a:srgbClr val="012EAF"/>
                </a:solidFill>
                <a:latin typeface="Arial"/>
                <a:ea typeface="Arial"/>
                <a:cs typeface="Arial"/>
                <a:sym typeface="Arial"/>
              </a:defRPr>
            </a:lvl1pPr>
            <a:lvl2pPr lvl="1" algn="l">
              <a:lnSpc>
                <a:spcPct val="100000"/>
              </a:lnSpc>
              <a:spcBef>
                <a:spcPts val="0"/>
              </a:spcBef>
              <a:spcAft>
                <a:spcPts val="0"/>
              </a:spcAft>
              <a:buClr>
                <a:srgbClr val="012EAF"/>
              </a:buClr>
              <a:buSzPts val="1400"/>
              <a:buNone/>
              <a:defRPr>
                <a:solidFill>
                  <a:srgbClr val="012EAF"/>
                </a:solidFill>
              </a:defRPr>
            </a:lvl2pPr>
            <a:lvl3pPr lvl="2" algn="l">
              <a:lnSpc>
                <a:spcPct val="100000"/>
              </a:lnSpc>
              <a:spcBef>
                <a:spcPts val="0"/>
              </a:spcBef>
              <a:spcAft>
                <a:spcPts val="0"/>
              </a:spcAft>
              <a:buClr>
                <a:srgbClr val="012EAF"/>
              </a:buClr>
              <a:buSzPts val="1400"/>
              <a:buNone/>
              <a:defRPr>
                <a:solidFill>
                  <a:srgbClr val="012EAF"/>
                </a:solidFill>
              </a:defRPr>
            </a:lvl3pPr>
            <a:lvl4pPr lvl="3" algn="l">
              <a:lnSpc>
                <a:spcPct val="100000"/>
              </a:lnSpc>
              <a:spcBef>
                <a:spcPts val="0"/>
              </a:spcBef>
              <a:spcAft>
                <a:spcPts val="0"/>
              </a:spcAft>
              <a:buClr>
                <a:srgbClr val="012EAF"/>
              </a:buClr>
              <a:buSzPts val="1400"/>
              <a:buNone/>
              <a:defRPr>
                <a:solidFill>
                  <a:srgbClr val="012EAF"/>
                </a:solidFill>
              </a:defRPr>
            </a:lvl4pPr>
            <a:lvl5pPr lvl="4" algn="l">
              <a:lnSpc>
                <a:spcPct val="100000"/>
              </a:lnSpc>
              <a:spcBef>
                <a:spcPts val="0"/>
              </a:spcBef>
              <a:spcAft>
                <a:spcPts val="0"/>
              </a:spcAft>
              <a:buClr>
                <a:srgbClr val="012EAF"/>
              </a:buClr>
              <a:buSzPts val="1400"/>
              <a:buNone/>
              <a:defRPr>
                <a:solidFill>
                  <a:srgbClr val="012EAF"/>
                </a:solidFill>
              </a:defRPr>
            </a:lvl5pPr>
            <a:lvl6pPr lvl="5" algn="l">
              <a:lnSpc>
                <a:spcPct val="100000"/>
              </a:lnSpc>
              <a:spcBef>
                <a:spcPts val="0"/>
              </a:spcBef>
              <a:spcAft>
                <a:spcPts val="0"/>
              </a:spcAft>
              <a:buClr>
                <a:srgbClr val="012EAF"/>
              </a:buClr>
              <a:buSzPts val="1400"/>
              <a:buNone/>
              <a:defRPr>
                <a:solidFill>
                  <a:srgbClr val="012EAF"/>
                </a:solidFill>
              </a:defRPr>
            </a:lvl6pPr>
            <a:lvl7pPr lvl="6" algn="l">
              <a:lnSpc>
                <a:spcPct val="100000"/>
              </a:lnSpc>
              <a:spcBef>
                <a:spcPts val="0"/>
              </a:spcBef>
              <a:spcAft>
                <a:spcPts val="0"/>
              </a:spcAft>
              <a:buClr>
                <a:srgbClr val="012EAF"/>
              </a:buClr>
              <a:buSzPts val="1400"/>
              <a:buNone/>
              <a:defRPr>
                <a:solidFill>
                  <a:srgbClr val="012EAF"/>
                </a:solidFill>
              </a:defRPr>
            </a:lvl7pPr>
            <a:lvl8pPr lvl="7" algn="l">
              <a:lnSpc>
                <a:spcPct val="100000"/>
              </a:lnSpc>
              <a:spcBef>
                <a:spcPts val="0"/>
              </a:spcBef>
              <a:spcAft>
                <a:spcPts val="0"/>
              </a:spcAft>
              <a:buClr>
                <a:srgbClr val="012EAF"/>
              </a:buClr>
              <a:buSzPts val="1400"/>
              <a:buNone/>
              <a:defRPr>
                <a:solidFill>
                  <a:srgbClr val="012EAF"/>
                </a:solidFill>
              </a:defRPr>
            </a:lvl8pPr>
            <a:lvl9pPr lvl="8" algn="l">
              <a:lnSpc>
                <a:spcPct val="100000"/>
              </a:lnSpc>
              <a:spcBef>
                <a:spcPts val="0"/>
              </a:spcBef>
              <a:spcAft>
                <a:spcPts val="0"/>
              </a:spcAft>
              <a:buClr>
                <a:srgbClr val="012EAF"/>
              </a:buClr>
              <a:buSzPts val="1400"/>
              <a:buNone/>
              <a:defRPr>
                <a:solidFill>
                  <a:srgbClr val="012EAF"/>
                </a:solidFill>
              </a:defRPr>
            </a:lvl9pPr>
          </a:lstStyle>
          <a:p>
            <a:endParaRPr/>
          </a:p>
        </p:txBody>
      </p:sp>
      <p:sp>
        <p:nvSpPr>
          <p:cNvPr id="31" name="Google Shape;31;p3"/>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rgbClr val="666666"/>
              </a:buClr>
              <a:buSzPts val="2400"/>
              <a:buNone/>
              <a:defRPr sz="2400">
                <a:solidFill>
                  <a:srgbClr val="666666"/>
                </a:solidFill>
                <a:latin typeface="Arial"/>
                <a:ea typeface="Arial"/>
                <a:cs typeface="Arial"/>
                <a:sym typeface="Arial"/>
              </a:defRPr>
            </a:lvl1pPr>
            <a:lvl2pPr lvl="1" algn="ctr">
              <a:lnSpc>
                <a:spcPct val="90000"/>
              </a:lnSpc>
              <a:spcBef>
                <a:spcPts val="500"/>
              </a:spcBef>
              <a:spcAft>
                <a:spcPts val="0"/>
              </a:spcAft>
              <a:buClr>
                <a:srgbClr val="666666"/>
              </a:buClr>
              <a:buSzPts val="2000"/>
              <a:buNone/>
              <a:defRPr sz="2000">
                <a:solidFill>
                  <a:srgbClr val="666666"/>
                </a:solidFill>
                <a:latin typeface="Arial"/>
                <a:ea typeface="Arial"/>
                <a:cs typeface="Arial"/>
                <a:sym typeface="Arial"/>
              </a:defRPr>
            </a:lvl2pPr>
            <a:lvl3pPr lvl="2" algn="ctr">
              <a:lnSpc>
                <a:spcPct val="90000"/>
              </a:lnSpc>
              <a:spcBef>
                <a:spcPts val="500"/>
              </a:spcBef>
              <a:spcAft>
                <a:spcPts val="0"/>
              </a:spcAft>
              <a:buClr>
                <a:srgbClr val="666666"/>
              </a:buClr>
              <a:buSzPts val="1800"/>
              <a:buNone/>
              <a:defRPr sz="1800">
                <a:solidFill>
                  <a:srgbClr val="666666"/>
                </a:solidFill>
                <a:latin typeface="Arial"/>
                <a:ea typeface="Arial"/>
                <a:cs typeface="Arial"/>
                <a:sym typeface="Arial"/>
              </a:defRPr>
            </a:lvl3pPr>
            <a:lvl4pPr lvl="3" algn="ctr">
              <a:lnSpc>
                <a:spcPct val="90000"/>
              </a:lnSpc>
              <a:spcBef>
                <a:spcPts val="500"/>
              </a:spcBef>
              <a:spcAft>
                <a:spcPts val="0"/>
              </a:spcAft>
              <a:buClr>
                <a:srgbClr val="666666"/>
              </a:buClr>
              <a:buSzPts val="1600"/>
              <a:buNone/>
              <a:defRPr sz="1600">
                <a:solidFill>
                  <a:srgbClr val="666666"/>
                </a:solidFill>
                <a:latin typeface="Arial"/>
                <a:ea typeface="Arial"/>
                <a:cs typeface="Arial"/>
                <a:sym typeface="Arial"/>
              </a:defRPr>
            </a:lvl4pPr>
            <a:lvl5pPr lvl="4" algn="ctr">
              <a:lnSpc>
                <a:spcPct val="90000"/>
              </a:lnSpc>
              <a:spcBef>
                <a:spcPts val="500"/>
              </a:spcBef>
              <a:spcAft>
                <a:spcPts val="0"/>
              </a:spcAft>
              <a:buClr>
                <a:srgbClr val="666666"/>
              </a:buClr>
              <a:buSzPts val="1600"/>
              <a:buNone/>
              <a:defRPr sz="1600">
                <a:solidFill>
                  <a:srgbClr val="666666"/>
                </a:solidFill>
                <a:latin typeface="Arial"/>
                <a:ea typeface="Arial"/>
                <a:cs typeface="Arial"/>
                <a:sym typeface="Arial"/>
              </a:defRPr>
            </a:lvl5pPr>
            <a:lvl6pPr lvl="5" algn="ctr">
              <a:lnSpc>
                <a:spcPct val="90000"/>
              </a:lnSpc>
              <a:spcBef>
                <a:spcPts val="500"/>
              </a:spcBef>
              <a:spcAft>
                <a:spcPts val="0"/>
              </a:spcAft>
              <a:buClr>
                <a:srgbClr val="666666"/>
              </a:buClr>
              <a:buSzPts val="1600"/>
              <a:buNone/>
              <a:defRPr sz="1600">
                <a:solidFill>
                  <a:srgbClr val="666666"/>
                </a:solidFill>
                <a:latin typeface="Arial"/>
                <a:ea typeface="Arial"/>
                <a:cs typeface="Arial"/>
                <a:sym typeface="Arial"/>
              </a:defRPr>
            </a:lvl6pPr>
            <a:lvl7pPr lvl="6" algn="ctr">
              <a:lnSpc>
                <a:spcPct val="90000"/>
              </a:lnSpc>
              <a:spcBef>
                <a:spcPts val="500"/>
              </a:spcBef>
              <a:spcAft>
                <a:spcPts val="0"/>
              </a:spcAft>
              <a:buClr>
                <a:srgbClr val="666666"/>
              </a:buClr>
              <a:buSzPts val="1600"/>
              <a:buNone/>
              <a:defRPr sz="1600">
                <a:solidFill>
                  <a:srgbClr val="666666"/>
                </a:solidFill>
                <a:latin typeface="Arial"/>
                <a:ea typeface="Arial"/>
                <a:cs typeface="Arial"/>
                <a:sym typeface="Arial"/>
              </a:defRPr>
            </a:lvl7pPr>
            <a:lvl8pPr lvl="7" algn="ctr">
              <a:lnSpc>
                <a:spcPct val="90000"/>
              </a:lnSpc>
              <a:spcBef>
                <a:spcPts val="500"/>
              </a:spcBef>
              <a:spcAft>
                <a:spcPts val="0"/>
              </a:spcAft>
              <a:buClr>
                <a:srgbClr val="666666"/>
              </a:buClr>
              <a:buSzPts val="1600"/>
              <a:buNone/>
              <a:defRPr sz="1600">
                <a:solidFill>
                  <a:srgbClr val="666666"/>
                </a:solidFill>
                <a:latin typeface="Arial"/>
                <a:ea typeface="Arial"/>
                <a:cs typeface="Arial"/>
                <a:sym typeface="Arial"/>
              </a:defRPr>
            </a:lvl8pPr>
            <a:lvl9pPr lvl="8" algn="ctr">
              <a:lnSpc>
                <a:spcPct val="90000"/>
              </a:lnSpc>
              <a:spcBef>
                <a:spcPts val="500"/>
              </a:spcBef>
              <a:spcAft>
                <a:spcPts val="0"/>
              </a:spcAft>
              <a:buClr>
                <a:srgbClr val="666666"/>
              </a:buClr>
              <a:buSzPts val="1600"/>
              <a:buNone/>
              <a:defRPr sz="1600">
                <a:solidFill>
                  <a:srgbClr val="666666"/>
                </a:solidFill>
                <a:latin typeface="Arial"/>
                <a:ea typeface="Arial"/>
                <a:cs typeface="Arial"/>
                <a:sym typeface="Arial"/>
              </a:defRPr>
            </a:lvl9pPr>
          </a:lstStyle>
          <a:p>
            <a:endParaRPr/>
          </a:p>
        </p:txBody>
      </p:sp>
      <p:sp>
        <p:nvSpPr>
          <p:cNvPr id="32" name="Google Shape;32;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
        <p:nvSpPr>
          <p:cNvPr id="33" name="Google Shape;33;p3"/>
          <p:cNvSpPr txBox="1">
            <a:spLocks noGrp="1"/>
          </p:cNvSpPr>
          <p:nvPr>
            <p:ph type="sldNum" idx="2"/>
          </p:nvPr>
        </p:nvSpPr>
        <p:spPr>
          <a:xfrm>
            <a:off x="9220200" y="6174891"/>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pic>
        <p:nvPicPr>
          <p:cNvPr id="34" name="Google Shape;34;p3" descr="Text&#10;&#10;Description automatically generated"/>
          <p:cNvPicPr preferRelativeResize="0"/>
          <p:nvPr/>
        </p:nvPicPr>
        <p:blipFill rotWithShape="1">
          <a:blip r:embed="rId2">
            <a:alphaModFix/>
          </a:blip>
          <a:srcRect/>
          <a:stretch/>
        </p:blipFill>
        <p:spPr>
          <a:xfrm>
            <a:off x="242575" y="6248725"/>
            <a:ext cx="2331300" cy="463945"/>
          </a:xfrm>
          <a:prstGeom prst="rect">
            <a:avLst/>
          </a:prstGeom>
          <a:noFill/>
          <a:ln>
            <a:noFill/>
          </a:ln>
        </p:spPr>
      </p:pic>
      <p:sp>
        <p:nvSpPr>
          <p:cNvPr id="35" name="Google Shape;35;p3"/>
          <p:cNvSpPr txBox="1"/>
          <p:nvPr/>
        </p:nvSpPr>
        <p:spPr>
          <a:xfrm>
            <a:off x="2726275" y="6187075"/>
            <a:ext cx="6163200" cy="507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900"/>
              <a:buFont typeface="Arial"/>
              <a:buNone/>
            </a:pPr>
            <a:r>
              <a:rPr lang="en-US" sz="900" b="0" i="0" u="none" strike="noStrike" cap="none">
                <a:solidFill>
                  <a:schemeClr val="dk1"/>
                </a:solidFill>
                <a:latin typeface="Arial"/>
                <a:ea typeface="Arial"/>
                <a:cs typeface="Arial"/>
                <a:sym typeface="Arial"/>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sz="900" b="0" i="0" u="none" strike="noStrike" cap="none">
              <a:solidFill>
                <a:schemeClr val="dk1"/>
              </a:solidFill>
              <a:latin typeface="Arial"/>
              <a:ea typeface="Arial"/>
              <a:cs typeface="Arial"/>
              <a:sym typeface="Arial"/>
            </a:endParaRPr>
          </a:p>
        </p:txBody>
      </p:sp>
      <p:pic>
        <p:nvPicPr>
          <p:cNvPr id="36" name="Google Shape;36;p3"/>
          <p:cNvPicPr preferRelativeResize="0"/>
          <p:nvPr/>
        </p:nvPicPr>
        <p:blipFill rotWithShape="1">
          <a:blip r:embed="rId3">
            <a:alphaModFix/>
          </a:blip>
          <a:srcRect l="20879" t="23467" r="20716" b="17936"/>
          <a:stretch/>
        </p:blipFill>
        <p:spPr>
          <a:xfrm>
            <a:off x="206475" y="165950"/>
            <a:ext cx="2962276" cy="741125"/>
          </a:xfrm>
          <a:prstGeom prst="rect">
            <a:avLst/>
          </a:prstGeom>
          <a:noFill/>
          <a:ln>
            <a:noFill/>
          </a:ln>
        </p:spPr>
      </p:pic>
      <p:sp>
        <p:nvSpPr>
          <p:cNvPr id="37" name="Google Shape;37;p3"/>
          <p:cNvSpPr txBox="1"/>
          <p:nvPr/>
        </p:nvSpPr>
        <p:spPr>
          <a:xfrm>
            <a:off x="5774950" y="228475"/>
            <a:ext cx="6108900" cy="307800"/>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400"/>
              <a:buFont typeface="Arial"/>
              <a:buNone/>
            </a:pPr>
            <a:r>
              <a:rPr lang="en-US" sz="1400" b="1" i="0" u="none" strike="noStrike" cap="none">
                <a:solidFill>
                  <a:srgbClr val="012EAF"/>
                </a:solidFill>
                <a:latin typeface="Arial"/>
                <a:ea typeface="Arial"/>
                <a:cs typeface="Arial"/>
                <a:sym typeface="Arial"/>
              </a:rPr>
              <a:t>INVESTech — </a:t>
            </a:r>
            <a:r>
              <a:rPr lang="en-US" sz="1400" b="0" i="0" u="none" strike="noStrike" cap="none">
                <a:solidFill>
                  <a:srgbClr val="012EAF"/>
                </a:solidFill>
                <a:latin typeface="Arial"/>
                <a:ea typeface="Arial"/>
                <a:cs typeface="Arial"/>
                <a:sym typeface="Arial"/>
              </a:rPr>
              <a:t>Innovation Vocational Excellence and Sustainability in Tech</a:t>
            </a:r>
            <a:endParaRPr sz="1400" b="0" i="0" u="none" strike="noStrike" cap="none">
              <a:solidFill>
                <a:srgbClr val="012EAF"/>
              </a:solidFill>
              <a:latin typeface="Arial"/>
              <a:ea typeface="Arial"/>
              <a:cs typeface="Arial"/>
              <a:sym typeface="Arial"/>
            </a:endParaRPr>
          </a:p>
        </p:txBody>
      </p:sp>
      <p:sp>
        <p:nvSpPr>
          <p:cNvPr id="38" name="Google Shape;38;p3"/>
          <p:cNvSpPr txBox="1"/>
          <p:nvPr/>
        </p:nvSpPr>
        <p:spPr>
          <a:xfrm>
            <a:off x="5635450" y="508750"/>
            <a:ext cx="6248400" cy="246000"/>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1200"/>
              <a:buFont typeface="Arial"/>
              <a:buNone/>
            </a:pPr>
            <a:r>
              <a:rPr lang="en-US" sz="1200" b="0" i="0" u="none" strike="noStrike" cap="none">
                <a:solidFill>
                  <a:srgbClr val="0AD679"/>
                </a:solidFill>
                <a:latin typeface="Arial"/>
                <a:ea typeface="Arial"/>
                <a:cs typeface="Arial"/>
                <a:sym typeface="Arial"/>
              </a:rPr>
              <a:t>PROJECT REF NO. 101143958. ERASMUS-EDU-2023-PEX-COVE</a:t>
            </a:r>
            <a:endParaRPr sz="1200" b="0" i="0" u="none" strike="noStrike" cap="none">
              <a:solidFill>
                <a:srgbClr val="0AD679"/>
              </a:solidFill>
              <a:latin typeface="Arial"/>
              <a:ea typeface="Arial"/>
              <a:cs typeface="Arial"/>
              <a:sym typeface="Arial"/>
            </a:endParaRPr>
          </a:p>
        </p:txBody>
      </p:sp>
      <p:cxnSp>
        <p:nvCxnSpPr>
          <p:cNvPr id="39" name="Google Shape;39;p3"/>
          <p:cNvCxnSpPr/>
          <p:nvPr/>
        </p:nvCxnSpPr>
        <p:spPr>
          <a:xfrm>
            <a:off x="273600" y="6083096"/>
            <a:ext cx="11644800" cy="0"/>
          </a:xfrm>
          <a:prstGeom prst="straightConnector1">
            <a:avLst/>
          </a:prstGeom>
          <a:noFill/>
          <a:ln w="9525" cap="flat" cmpd="sng">
            <a:solidFill>
              <a:srgbClr val="B7B7B7"/>
            </a:solidFill>
            <a:prstDash val="solid"/>
            <a:round/>
            <a:headEnd type="none" w="sm" len="sm"/>
            <a:tailEnd type="none" w="sm" len="sm"/>
          </a:ln>
        </p:spPr>
      </p:cxn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7" name="Google Shape;7;p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7.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12.png"/><Relationship Id="rId4"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43"/>
        <p:cNvGrpSpPr/>
        <p:nvPr/>
      </p:nvGrpSpPr>
      <p:grpSpPr>
        <a:xfrm>
          <a:off x="0" y="0"/>
          <a:ext cx="0" cy="0"/>
          <a:chOff x="0" y="0"/>
          <a:chExt cx="0" cy="0"/>
        </a:xfrm>
      </p:grpSpPr>
      <p:sp>
        <p:nvSpPr>
          <p:cNvPr id="44" name="Google Shape;44;p1"/>
          <p:cNvSpPr txBox="1">
            <a:spLocks noGrp="1"/>
          </p:cNvSpPr>
          <p:nvPr>
            <p:ph type="ctrTitle" idx="4294967295"/>
          </p:nvPr>
        </p:nvSpPr>
        <p:spPr>
          <a:xfrm>
            <a:off x="1279133" y="3669832"/>
            <a:ext cx="9144000" cy="1117200"/>
          </a:xfrm>
          <a:prstGeom prst="rect">
            <a:avLst/>
          </a:prstGeom>
          <a:noFill/>
          <a:ln>
            <a:noFill/>
          </a:ln>
        </p:spPr>
        <p:txBody>
          <a:bodyPr spcFirstLastPara="1" wrap="square" lIns="91425" tIns="45700" rIns="91425" bIns="45700" anchor="b" anchorCtr="0">
            <a:noAutofit/>
          </a:bodyPr>
          <a:lstStyle/>
          <a:p>
            <a:pPr algn="ctr">
              <a:buSzPts val="5400"/>
            </a:pPr>
            <a:r>
              <a:rPr lang="en-US" sz="1550">
                <a:solidFill>
                  <a:schemeClr val="lt1"/>
                </a:solidFill>
                <a:latin typeface="Arial"/>
                <a:ea typeface="Arial"/>
                <a:cs typeface="Arial"/>
                <a:sym typeface="Arial"/>
              </a:rPr>
              <a:t>Team:</a:t>
            </a:r>
            <a:br>
              <a:rPr lang="en-US" sz="1550">
                <a:latin typeface="Arial"/>
                <a:ea typeface="Arial"/>
                <a:cs typeface="Arial"/>
              </a:rPr>
            </a:br>
            <a:r>
              <a:rPr lang="en-US" sz="1550">
                <a:solidFill>
                  <a:schemeClr val="lt1"/>
                </a:solidFill>
                <a:latin typeface="Arial"/>
                <a:ea typeface="Arial"/>
                <a:cs typeface="Arial"/>
                <a:sym typeface="Arial"/>
              </a:rPr>
              <a:t>Ioanna Pataridou</a:t>
            </a:r>
            <a:br>
              <a:rPr lang="en-US" sz="1550">
                <a:latin typeface="Arial"/>
                <a:ea typeface="Arial"/>
                <a:cs typeface="Arial"/>
              </a:rPr>
            </a:br>
            <a:r>
              <a:rPr lang="en-US" sz="1550">
                <a:solidFill>
                  <a:schemeClr val="lt1"/>
                </a:solidFill>
                <a:latin typeface="Arial"/>
                <a:cs typeface="Arial"/>
              </a:rPr>
              <a:t>Melanie Hasan </a:t>
            </a:r>
            <a:br>
              <a:rPr lang="en-US" sz="1550">
                <a:latin typeface="Arial"/>
                <a:cs typeface="Arial"/>
              </a:rPr>
            </a:br>
            <a:r>
              <a:rPr lang="en-US" sz="1550">
                <a:solidFill>
                  <a:schemeClr val="lt1"/>
                </a:solidFill>
                <a:latin typeface="Arial"/>
                <a:cs typeface="Arial"/>
              </a:rPr>
              <a:t>Elina Ioannou</a:t>
            </a:r>
            <a:br>
              <a:rPr lang="en-US" sz="1550">
                <a:latin typeface="Arial"/>
                <a:cs typeface="Arial"/>
              </a:rPr>
            </a:br>
            <a:r>
              <a:rPr lang="en-US" sz="1550">
                <a:solidFill>
                  <a:schemeClr val="lt1"/>
                </a:solidFill>
                <a:latin typeface="Arial"/>
                <a:cs typeface="Arial"/>
              </a:rPr>
              <a:t>Bianca Mihaela Nechita </a:t>
            </a:r>
            <a:br>
              <a:rPr lang="en-US" sz="1550">
                <a:latin typeface="Arial"/>
                <a:cs typeface="Arial"/>
              </a:rPr>
            </a:br>
            <a:endParaRPr lang="en-US" sz="1550">
              <a:solidFill>
                <a:schemeClr val="lt1"/>
              </a:solidFill>
              <a:latin typeface="Arial"/>
              <a:cs typeface="Arial"/>
            </a:endParaRPr>
          </a:p>
          <a:p>
            <a:pPr marL="0" marR="0" lvl="0" indent="0" algn="ctr" rtl="0">
              <a:lnSpc>
                <a:spcPct val="90000"/>
              </a:lnSpc>
              <a:spcBef>
                <a:spcPts val="0"/>
              </a:spcBef>
              <a:spcAft>
                <a:spcPts val="0"/>
              </a:spcAft>
              <a:buClr>
                <a:schemeClr val="dk1"/>
              </a:buClr>
              <a:buSzPts val="5400"/>
              <a:buFont typeface="Calibri"/>
              <a:buNone/>
            </a:pPr>
            <a:endParaRPr sz="1560">
              <a:solidFill>
                <a:schemeClr val="lt1"/>
              </a:solidFill>
              <a:latin typeface="Arial"/>
              <a:ea typeface="Arial"/>
              <a:cs typeface="Arial"/>
              <a:sym typeface="Arial"/>
            </a:endParaRPr>
          </a:p>
          <a:p>
            <a:pPr marL="0" marR="0" lvl="0" indent="0" algn="ctr" rtl="0">
              <a:lnSpc>
                <a:spcPct val="90000"/>
              </a:lnSpc>
              <a:spcBef>
                <a:spcPts val="0"/>
              </a:spcBef>
              <a:spcAft>
                <a:spcPts val="0"/>
              </a:spcAft>
              <a:buClr>
                <a:schemeClr val="dk1"/>
              </a:buClr>
              <a:buSzPts val="5400"/>
              <a:buFont typeface="Calibri"/>
              <a:buNone/>
            </a:pPr>
            <a:r>
              <a:rPr lang="en-US" sz="1560">
                <a:solidFill>
                  <a:schemeClr val="lt1"/>
                </a:solidFill>
                <a:latin typeface="Arial"/>
                <a:ea typeface="Arial"/>
                <a:cs typeface="Arial"/>
                <a:sym typeface="Arial"/>
              </a:rPr>
              <a:t>Date: 19th of June 2026</a:t>
            </a:r>
            <a:endParaRPr sz="1560">
              <a:solidFill>
                <a:schemeClr val="lt1"/>
              </a:solidFill>
              <a:latin typeface="Arial"/>
              <a:ea typeface="Arial"/>
              <a:cs typeface="Arial"/>
              <a:sym typeface="Arial"/>
            </a:endParaRPr>
          </a:p>
          <a:p>
            <a:pPr marL="0" marR="0" lvl="0" indent="0" algn="ctr" rtl="0">
              <a:lnSpc>
                <a:spcPct val="90000"/>
              </a:lnSpc>
              <a:spcBef>
                <a:spcPts val="0"/>
              </a:spcBef>
              <a:spcAft>
                <a:spcPts val="0"/>
              </a:spcAft>
              <a:buClr>
                <a:schemeClr val="dk1"/>
              </a:buClr>
              <a:buSzPts val="5400"/>
              <a:buFont typeface="Calibri"/>
              <a:buNone/>
            </a:pPr>
            <a:r>
              <a:rPr lang="en-US" sz="1560">
                <a:solidFill>
                  <a:schemeClr val="lt1"/>
                </a:solidFill>
                <a:latin typeface="Arial"/>
                <a:ea typeface="Arial"/>
                <a:cs typeface="Arial"/>
                <a:sym typeface="Arial"/>
              </a:rPr>
              <a:t>Venue: Frederick University, Limassol</a:t>
            </a:r>
            <a:endParaRPr sz="1560">
              <a:solidFill>
                <a:schemeClr val="lt1"/>
              </a:solidFill>
              <a:latin typeface="Arial"/>
              <a:ea typeface="Arial"/>
              <a:cs typeface="Arial"/>
              <a:sym typeface="Arial"/>
            </a:endParaRPr>
          </a:p>
          <a:p>
            <a:pPr marL="0" marR="0" lvl="0" indent="0" algn="ctr" rtl="0">
              <a:lnSpc>
                <a:spcPct val="90000"/>
              </a:lnSpc>
              <a:spcBef>
                <a:spcPts val="0"/>
              </a:spcBef>
              <a:spcAft>
                <a:spcPts val="0"/>
              </a:spcAft>
              <a:buClr>
                <a:schemeClr val="dk1"/>
              </a:buClr>
              <a:buSzPts val="5400"/>
              <a:buFont typeface="Calibri"/>
              <a:buNone/>
            </a:pPr>
            <a:endParaRPr sz="1560">
              <a:solidFill>
                <a:schemeClr val="lt1"/>
              </a:solidFill>
              <a:latin typeface="Arial"/>
              <a:ea typeface="Arial"/>
              <a:cs typeface="Arial"/>
              <a:sym typeface="Arial"/>
            </a:endParaRPr>
          </a:p>
        </p:txBody>
      </p:sp>
      <p:sp>
        <p:nvSpPr>
          <p:cNvPr id="45" name="Google Shape;45;p1"/>
          <p:cNvSpPr txBox="1">
            <a:spLocks noGrp="1"/>
          </p:cNvSpPr>
          <p:nvPr>
            <p:ph type="ftr" idx="4294967295"/>
          </p:nvPr>
        </p:nvSpPr>
        <p:spPr>
          <a:xfrm>
            <a:off x="2041800" y="4582330"/>
            <a:ext cx="8108400" cy="897300"/>
          </a:xfrm>
          <a:prstGeom prst="rect">
            <a:avLst/>
          </a:prstGeom>
          <a:noFill/>
          <a:ln>
            <a:noFill/>
          </a:ln>
        </p:spPr>
        <p:txBody>
          <a:bodyPr spcFirstLastPara="1" wrap="square" lIns="91425" tIns="45700" rIns="91425" bIns="45700" anchor="ctr" anchorCtr="0">
            <a:noAutofit/>
          </a:bodyPr>
          <a:lstStyle/>
          <a:p>
            <a:r>
              <a:rPr lang="en-US" sz="2200">
                <a:solidFill>
                  <a:schemeClr val="lt1"/>
                </a:solidFill>
                <a:latin typeface="Arial"/>
                <a:ea typeface="Arial"/>
                <a:cs typeface="Arial"/>
                <a:sym typeface="Arial"/>
              </a:rPr>
              <a:t>Andreas Constantinides </a:t>
            </a:r>
          </a:p>
          <a:p>
            <a:r>
              <a:rPr lang="en-US" sz="2200">
                <a:solidFill>
                  <a:schemeClr val="lt1"/>
                </a:solidFill>
                <a:latin typeface="Arial"/>
                <a:ea typeface="Arial"/>
                <a:cs typeface="Arial"/>
                <a:sym typeface="Arial"/>
              </a:rPr>
              <a:t>AInfinite Ltd </a:t>
            </a:r>
            <a:endParaRPr sz="2200">
              <a:solidFill>
                <a:schemeClr val="lt1"/>
              </a:solidFill>
              <a:latin typeface="Arial"/>
              <a:ea typeface="Arial"/>
              <a:cs typeface="Arial"/>
            </a:endParaRPr>
          </a:p>
        </p:txBody>
      </p:sp>
      <p:sp>
        <p:nvSpPr>
          <p:cNvPr id="46" name="Google Shape;46;p1"/>
          <p:cNvSpPr txBox="1">
            <a:spLocks noGrp="1"/>
          </p:cNvSpPr>
          <p:nvPr>
            <p:ph type="ctrTitle" idx="4294967295"/>
          </p:nvPr>
        </p:nvSpPr>
        <p:spPr>
          <a:xfrm>
            <a:off x="1524000" y="1720898"/>
            <a:ext cx="9144000" cy="1168200"/>
          </a:xfrm>
          <a:prstGeom prst="rect">
            <a:avLst/>
          </a:prstGeom>
          <a:noFill/>
          <a:ln>
            <a:noFill/>
          </a:ln>
        </p:spPr>
        <p:txBody>
          <a:bodyPr spcFirstLastPara="1" wrap="square" lIns="91425" tIns="45700" rIns="91425" bIns="45700" anchor="b" anchorCtr="0">
            <a:noAutofit/>
          </a:bodyPr>
          <a:lstStyle/>
          <a:p>
            <a:pPr algn="ctr">
              <a:buSzPts val="5400"/>
            </a:pPr>
            <a:r>
              <a:rPr lang="en-US" sz="2550">
                <a:solidFill>
                  <a:schemeClr val="lt1"/>
                </a:solidFill>
                <a:latin typeface="Arial"/>
                <a:ea typeface="Arial"/>
                <a:cs typeface="Arial"/>
              </a:rPr>
              <a:t>Team 13: EcoHome – Smart Appliance Scheduler</a:t>
            </a:r>
          </a:p>
          <a:p>
            <a:pPr marL="0" marR="0" lvl="0" indent="0" algn="ctr" rtl="0">
              <a:lnSpc>
                <a:spcPct val="90000"/>
              </a:lnSpc>
              <a:spcBef>
                <a:spcPts val="0"/>
              </a:spcBef>
              <a:spcAft>
                <a:spcPts val="0"/>
              </a:spcAft>
              <a:buClr>
                <a:schemeClr val="dk1"/>
              </a:buClr>
              <a:buSzPts val="5400"/>
              <a:buFont typeface="Calibri"/>
              <a:buNone/>
            </a:pPr>
            <a:endParaRPr sz="2560">
              <a:solidFill>
                <a:schemeClr val="lt1"/>
              </a:solidFill>
              <a:latin typeface="Arial"/>
              <a:ea typeface="Arial"/>
              <a:cs typeface="Arial"/>
              <a:sym typeface="Arial"/>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0"/>
        <p:cNvGrpSpPr/>
        <p:nvPr/>
      </p:nvGrpSpPr>
      <p:grpSpPr>
        <a:xfrm>
          <a:off x="0" y="0"/>
          <a:ext cx="0" cy="0"/>
          <a:chOff x="0" y="0"/>
          <a:chExt cx="0" cy="0"/>
        </a:xfrm>
      </p:grpSpPr>
      <p:sp>
        <p:nvSpPr>
          <p:cNvPr id="51" name="Google Shape;51;g2ce29752c90_0_4"/>
          <p:cNvSpPr txBox="1">
            <a:spLocks noGrp="1"/>
          </p:cNvSpPr>
          <p:nvPr>
            <p:ph type="title"/>
          </p:nvPr>
        </p:nvSpPr>
        <p:spPr>
          <a:xfrm>
            <a:off x="282675" y="1023525"/>
            <a:ext cx="10515600" cy="9741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2400"/>
              <a:buNone/>
            </a:pPr>
            <a:r>
              <a:rPr lang="en-US"/>
              <a:t>Problem Overview</a:t>
            </a:r>
            <a:endParaRPr/>
          </a:p>
        </p:txBody>
      </p:sp>
      <p:sp>
        <p:nvSpPr>
          <p:cNvPr id="52" name="Google Shape;52;g2ce29752c90_0_4"/>
          <p:cNvSpPr txBox="1">
            <a:spLocks noGrp="1"/>
          </p:cNvSpPr>
          <p:nvPr>
            <p:ph type="body" idx="1"/>
          </p:nvPr>
        </p:nvSpPr>
        <p:spPr>
          <a:xfrm>
            <a:off x="242575" y="2096825"/>
            <a:ext cx="10515600" cy="3743100"/>
          </a:xfrm>
          <a:prstGeom prst="rect">
            <a:avLst/>
          </a:prstGeom>
          <a:noFill/>
          <a:ln>
            <a:noFill/>
          </a:ln>
        </p:spPr>
        <p:txBody>
          <a:bodyPr spcFirstLastPara="1" wrap="square" lIns="91425" tIns="45700" rIns="91425" bIns="45700" anchor="t" anchorCtr="0">
            <a:normAutofit/>
          </a:bodyPr>
          <a:lstStyle/>
          <a:p>
            <a:pPr marL="0" lvl="0" indent="0">
              <a:buNone/>
            </a:pPr>
            <a:r>
              <a:rPr lang="en-US"/>
              <a:t>Inefficient use of self-generated energy by homeowners or apartment tenants with PV systems installed causes:</a:t>
            </a:r>
          </a:p>
          <a:p>
            <a:pPr marL="0" indent="0">
              <a:buNone/>
            </a:pPr>
            <a:endParaRPr lang="en-US"/>
          </a:p>
          <a:p>
            <a:pPr marL="342900" indent="-342900"/>
            <a:r>
              <a:rPr lang="en-US"/>
              <a:t>Loss of self-produced energy</a:t>
            </a:r>
          </a:p>
          <a:p>
            <a:pPr marL="342900" indent="-342900"/>
            <a:r>
              <a:rPr lang="en-US"/>
              <a:t>Overloading the grid and using practices that harm the environment</a:t>
            </a:r>
          </a:p>
          <a:p>
            <a:pPr marL="342900" indent="-342900"/>
            <a:r>
              <a:rPr lang="en-US"/>
              <a:t>Increased costs due to higher demand from the grid</a:t>
            </a:r>
          </a:p>
        </p:txBody>
      </p:sp>
      <p:sp>
        <p:nvSpPr>
          <p:cNvPr id="53" name="Google Shape;53;g2ce29752c90_0_4"/>
          <p:cNvSpPr txBox="1">
            <a:spLocks noGrp="1"/>
          </p:cNvSpPr>
          <p:nvPr>
            <p:ph type="sldNum" idx="12"/>
          </p:nvPr>
        </p:nvSpPr>
        <p:spPr>
          <a:xfrm>
            <a:off x="9220200" y="6174891"/>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2</a:t>
            </a:fld>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sp>
        <p:nvSpPr>
          <p:cNvPr id="58" name="Google Shape;58;g3ebb01b6cab_0_0"/>
          <p:cNvSpPr txBox="1">
            <a:spLocks noGrp="1"/>
          </p:cNvSpPr>
          <p:nvPr>
            <p:ph type="title"/>
          </p:nvPr>
        </p:nvSpPr>
        <p:spPr>
          <a:xfrm>
            <a:off x="282675" y="1023525"/>
            <a:ext cx="10515600" cy="9741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2400"/>
              <a:buNone/>
            </a:pPr>
            <a:r>
              <a:rPr lang="en-US"/>
              <a:t>Motivation</a:t>
            </a:r>
            <a:endParaRPr/>
          </a:p>
        </p:txBody>
      </p:sp>
      <p:sp>
        <p:nvSpPr>
          <p:cNvPr id="60" name="Google Shape;60;g3ebb01b6cab_0_0"/>
          <p:cNvSpPr txBox="1">
            <a:spLocks noGrp="1"/>
          </p:cNvSpPr>
          <p:nvPr>
            <p:ph type="sldNum" idx="12"/>
          </p:nvPr>
        </p:nvSpPr>
        <p:spPr>
          <a:xfrm>
            <a:off x="9220200" y="6174891"/>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3</a:t>
            </a:fld>
            <a:endParaRPr/>
          </a:p>
        </p:txBody>
      </p:sp>
      <p:pic>
        <p:nvPicPr>
          <p:cNvPr id="4" name="Picture 3">
            <a:extLst>
              <a:ext uri="{FF2B5EF4-FFF2-40B4-BE49-F238E27FC236}">
                <a16:creationId xmlns:a16="http://schemas.microsoft.com/office/drawing/2014/main" id="{2B67825D-C288-1836-BC3D-DE11D6CE7CE1}"/>
              </a:ext>
            </a:extLst>
          </p:cNvPr>
          <p:cNvPicPr>
            <a:picLocks noChangeAspect="1"/>
          </p:cNvPicPr>
          <p:nvPr/>
        </p:nvPicPr>
        <p:blipFill>
          <a:blip r:embed="rId3"/>
          <a:stretch>
            <a:fillRect/>
          </a:stretch>
        </p:blipFill>
        <p:spPr>
          <a:xfrm>
            <a:off x="605117" y="1263115"/>
            <a:ext cx="10824883" cy="4253331"/>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64"/>
        <p:cNvGrpSpPr/>
        <p:nvPr/>
      </p:nvGrpSpPr>
      <p:grpSpPr>
        <a:xfrm>
          <a:off x="0" y="0"/>
          <a:ext cx="0" cy="0"/>
          <a:chOff x="0" y="0"/>
          <a:chExt cx="0" cy="0"/>
        </a:xfrm>
      </p:grpSpPr>
      <p:sp>
        <p:nvSpPr>
          <p:cNvPr id="48" name="Rectangle: Rounded Corners 47">
            <a:extLst>
              <a:ext uri="{FF2B5EF4-FFF2-40B4-BE49-F238E27FC236}">
                <a16:creationId xmlns:a16="http://schemas.microsoft.com/office/drawing/2014/main" id="{5E700A69-95B7-09C1-A041-D70563134F0C}"/>
              </a:ext>
            </a:extLst>
          </p:cNvPr>
          <p:cNvSpPr/>
          <p:nvPr/>
        </p:nvSpPr>
        <p:spPr>
          <a:xfrm>
            <a:off x="9127575" y="2846365"/>
            <a:ext cx="2344743" cy="746960"/>
          </a:xfrm>
          <a:prstGeom prst="roundRect">
            <a:avLst/>
          </a:prstGeom>
          <a:solidFill>
            <a:srgbClr val="DEEFFD"/>
          </a:solidFill>
          <a:ln>
            <a:solidFill>
              <a:schemeClr val="bg2">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9pPr>
          </a:lstStyle>
          <a:p>
            <a:pPr algn="ctr"/>
            <a:endParaRPr lang="en-US"/>
          </a:p>
        </p:txBody>
      </p:sp>
      <p:sp>
        <p:nvSpPr>
          <p:cNvPr id="47" name="Rectangle: Rounded Corners 46">
            <a:extLst>
              <a:ext uri="{FF2B5EF4-FFF2-40B4-BE49-F238E27FC236}">
                <a16:creationId xmlns:a16="http://schemas.microsoft.com/office/drawing/2014/main" id="{9B4DC6A9-BAE4-9AB1-C2A5-272A5E536711}"/>
              </a:ext>
            </a:extLst>
          </p:cNvPr>
          <p:cNvSpPr/>
          <p:nvPr/>
        </p:nvSpPr>
        <p:spPr>
          <a:xfrm>
            <a:off x="6571454" y="3835628"/>
            <a:ext cx="2344743" cy="746960"/>
          </a:xfrm>
          <a:prstGeom prst="roundRect">
            <a:avLst/>
          </a:prstGeom>
          <a:solidFill>
            <a:srgbClr val="DEEFFD"/>
          </a:solidFill>
          <a:ln>
            <a:solidFill>
              <a:schemeClr val="bg2">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9pPr>
          </a:lstStyle>
          <a:p>
            <a:pPr algn="ctr"/>
            <a:endParaRPr lang="en-US"/>
          </a:p>
        </p:txBody>
      </p:sp>
      <p:sp>
        <p:nvSpPr>
          <p:cNvPr id="44" name="Rectangle: Rounded Corners 43">
            <a:extLst>
              <a:ext uri="{FF2B5EF4-FFF2-40B4-BE49-F238E27FC236}">
                <a16:creationId xmlns:a16="http://schemas.microsoft.com/office/drawing/2014/main" id="{925DAC9C-6D1C-D3B7-CB0E-060685296275}"/>
              </a:ext>
            </a:extLst>
          </p:cNvPr>
          <p:cNvSpPr/>
          <p:nvPr/>
        </p:nvSpPr>
        <p:spPr>
          <a:xfrm>
            <a:off x="9080000" y="3839954"/>
            <a:ext cx="2344743" cy="746960"/>
          </a:xfrm>
          <a:prstGeom prst="roundRect">
            <a:avLst/>
          </a:prstGeom>
          <a:solidFill>
            <a:srgbClr val="DEEFFD"/>
          </a:solidFill>
          <a:ln>
            <a:solidFill>
              <a:schemeClr val="bg2">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9pPr>
          </a:lstStyle>
          <a:p>
            <a:pPr algn="ctr"/>
            <a:endParaRPr lang="en-US"/>
          </a:p>
        </p:txBody>
      </p:sp>
      <p:sp>
        <p:nvSpPr>
          <p:cNvPr id="43" name="Rectangle: Rounded Corners 42">
            <a:extLst>
              <a:ext uri="{FF2B5EF4-FFF2-40B4-BE49-F238E27FC236}">
                <a16:creationId xmlns:a16="http://schemas.microsoft.com/office/drawing/2014/main" id="{925DAC9C-6D1C-D3B7-CB0E-060685296275}"/>
              </a:ext>
            </a:extLst>
          </p:cNvPr>
          <p:cNvSpPr/>
          <p:nvPr/>
        </p:nvSpPr>
        <p:spPr>
          <a:xfrm>
            <a:off x="6571454" y="2846365"/>
            <a:ext cx="2344743" cy="746960"/>
          </a:xfrm>
          <a:prstGeom prst="roundRect">
            <a:avLst/>
          </a:prstGeom>
          <a:solidFill>
            <a:srgbClr val="DEEFFD"/>
          </a:solidFill>
          <a:ln>
            <a:solidFill>
              <a:schemeClr val="bg2">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9pPr>
          </a:lstStyle>
          <a:p>
            <a:pPr algn="ctr"/>
            <a:endParaRPr lang="en-US"/>
          </a:p>
        </p:txBody>
      </p:sp>
      <p:sp>
        <p:nvSpPr>
          <p:cNvPr id="65" name="Google Shape;65;g3ebb01b6cab_0_6"/>
          <p:cNvSpPr txBox="1">
            <a:spLocks noGrp="1"/>
          </p:cNvSpPr>
          <p:nvPr>
            <p:ph type="title"/>
          </p:nvPr>
        </p:nvSpPr>
        <p:spPr>
          <a:xfrm>
            <a:off x="282675" y="1023525"/>
            <a:ext cx="10515600" cy="9741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2400"/>
              <a:buNone/>
            </a:pPr>
            <a:r>
              <a:rPr lang="en-US"/>
              <a:t>Solution</a:t>
            </a:r>
            <a:endParaRPr/>
          </a:p>
        </p:txBody>
      </p:sp>
      <p:sp>
        <p:nvSpPr>
          <p:cNvPr id="66" name="Google Shape;66;g3ebb01b6cab_0_6"/>
          <p:cNvSpPr txBox="1">
            <a:spLocks noGrp="1"/>
          </p:cNvSpPr>
          <p:nvPr>
            <p:ph type="body" idx="1"/>
          </p:nvPr>
        </p:nvSpPr>
        <p:spPr>
          <a:xfrm>
            <a:off x="282679" y="1722510"/>
            <a:ext cx="4526549" cy="4117415"/>
          </a:xfrm>
          <a:prstGeom prst="rect">
            <a:avLst/>
          </a:prstGeom>
          <a:noFill/>
          <a:ln>
            <a:noFill/>
          </a:ln>
        </p:spPr>
        <p:txBody>
          <a:bodyPr spcFirstLastPara="1" wrap="square" lIns="91425" tIns="45700" rIns="91425" bIns="45700" anchor="t" anchorCtr="0">
            <a:normAutofit/>
          </a:bodyPr>
          <a:lstStyle/>
          <a:p>
            <a:pPr>
              <a:buNone/>
            </a:pPr>
            <a:r>
              <a:rPr lang="en-GB" sz="2800" b="1"/>
              <a:t>→ Max Self-consumption</a:t>
            </a:r>
            <a:endParaRPr lang="en-GB" sz="2800"/>
          </a:p>
          <a:p>
            <a:pPr marL="285750" indent="-285750">
              <a:lnSpc>
                <a:spcPct val="100000"/>
              </a:lnSpc>
              <a:spcBef>
                <a:spcPts val="0"/>
              </a:spcBef>
              <a:buFont typeface="Arial,Sans-Serif"/>
              <a:buChar char="•"/>
            </a:pPr>
            <a:endParaRPr lang="en-GB" sz="1800"/>
          </a:p>
          <a:p>
            <a:pPr marL="285750" indent="-285750">
              <a:lnSpc>
                <a:spcPct val="100000"/>
              </a:lnSpc>
              <a:spcBef>
                <a:spcPts val="0"/>
              </a:spcBef>
              <a:buFont typeface="Arial,Sans-Serif"/>
              <a:buChar char="•"/>
            </a:pPr>
            <a:r>
              <a:rPr lang="en-GB" sz="1800"/>
              <a:t>Minimize energy demand from the grid.</a:t>
            </a:r>
            <a:endParaRPr lang="en-US" sz="1800"/>
          </a:p>
          <a:p>
            <a:pPr marL="285750" indent="-285750">
              <a:lnSpc>
                <a:spcPct val="100000"/>
              </a:lnSpc>
              <a:spcBef>
                <a:spcPts val="0"/>
              </a:spcBef>
              <a:buFont typeface="Arial,Sans-Serif"/>
              <a:buChar char="•"/>
            </a:pPr>
            <a:r>
              <a:rPr lang="en-GB" sz="1800"/>
              <a:t>Reduce reliance on CO₂-emitting fossil sources.</a:t>
            </a:r>
            <a:endParaRPr lang="en-US" sz="1800"/>
          </a:p>
          <a:p>
            <a:pPr marL="285750" indent="-285750">
              <a:lnSpc>
                <a:spcPct val="100000"/>
              </a:lnSpc>
              <a:spcBef>
                <a:spcPts val="0"/>
              </a:spcBef>
              <a:buFont typeface="Arial,Sans-Serif"/>
              <a:buChar char="•"/>
            </a:pPr>
            <a:r>
              <a:rPr lang="en-GB" sz="1800"/>
              <a:t>Maximize utilization of self-produced </a:t>
            </a:r>
            <a:endParaRPr lang="en-US" sz="1800"/>
          </a:p>
          <a:p>
            <a:pPr marL="0" indent="0">
              <a:lnSpc>
                <a:spcPct val="100000"/>
              </a:lnSpc>
              <a:spcBef>
                <a:spcPts val="0"/>
              </a:spcBef>
              <a:buNone/>
            </a:pPr>
            <a:r>
              <a:rPr lang="en-GB" sz="1800"/>
              <a:t>renewable energy.</a:t>
            </a:r>
            <a:endParaRPr lang="en-US" sz="1800"/>
          </a:p>
          <a:p>
            <a:pPr marL="285750" indent="-285750">
              <a:lnSpc>
                <a:spcPct val="100000"/>
              </a:lnSpc>
              <a:spcBef>
                <a:spcPts val="0"/>
              </a:spcBef>
              <a:buFont typeface="Arial,Sans-Serif"/>
              <a:buChar char="•"/>
            </a:pPr>
            <a:r>
              <a:rPr lang="en-GB" sz="1800"/>
              <a:t>Meet energy needs efficiently.</a:t>
            </a:r>
            <a:endParaRPr lang="en-US" sz="1800"/>
          </a:p>
          <a:p>
            <a:pPr lvl="0" algn="l">
              <a:lnSpc>
                <a:spcPct val="90000"/>
              </a:lnSpc>
              <a:spcBef>
                <a:spcPts val="1000"/>
              </a:spcBef>
              <a:spcAft>
                <a:spcPts val="0"/>
              </a:spcAft>
              <a:buSzPts val="2400"/>
              <a:buNone/>
            </a:pPr>
            <a:endParaRPr lang="en-GB" sz="2800" b="1"/>
          </a:p>
          <a:p>
            <a:pPr marL="0" indent="0">
              <a:buNone/>
            </a:pPr>
            <a:endParaRPr lang="en-GB"/>
          </a:p>
        </p:txBody>
      </p:sp>
      <p:sp>
        <p:nvSpPr>
          <p:cNvPr id="67" name="Google Shape;67;g3ebb01b6cab_0_6"/>
          <p:cNvSpPr txBox="1">
            <a:spLocks noGrp="1"/>
          </p:cNvSpPr>
          <p:nvPr>
            <p:ph type="sldNum" idx="12"/>
          </p:nvPr>
        </p:nvSpPr>
        <p:spPr>
          <a:xfrm>
            <a:off x="9220200" y="6174891"/>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4</a:t>
            </a:fld>
            <a:endParaRPr/>
          </a:p>
        </p:txBody>
      </p:sp>
      <p:pic>
        <p:nvPicPr>
          <p:cNvPr id="2" name="Picture 1" descr="A diagram of a solar production&#10;&#10;AI-generated content may be incorrect.">
            <a:extLst>
              <a:ext uri="{FF2B5EF4-FFF2-40B4-BE49-F238E27FC236}">
                <a16:creationId xmlns:a16="http://schemas.microsoft.com/office/drawing/2014/main" id="{8698634D-26D1-BD94-1E2F-FEE0374C7BE5}"/>
              </a:ext>
            </a:extLst>
          </p:cNvPr>
          <p:cNvPicPr>
            <a:picLocks noChangeAspect="1"/>
          </p:cNvPicPr>
          <p:nvPr/>
        </p:nvPicPr>
        <p:blipFill>
          <a:blip r:embed="rId3"/>
          <a:srcRect b="-469"/>
          <a:stretch>
            <a:fillRect/>
          </a:stretch>
        </p:blipFill>
        <p:spPr>
          <a:xfrm>
            <a:off x="510422" y="4196336"/>
            <a:ext cx="3805154" cy="1935125"/>
          </a:xfrm>
          <a:prstGeom prst="rect">
            <a:avLst/>
          </a:prstGeom>
        </p:spPr>
      </p:pic>
      <p:sp>
        <p:nvSpPr>
          <p:cNvPr id="38" name="TextBox 37">
            <a:extLst>
              <a:ext uri="{FF2B5EF4-FFF2-40B4-BE49-F238E27FC236}">
                <a16:creationId xmlns:a16="http://schemas.microsoft.com/office/drawing/2014/main" id="{6263D388-A839-8F05-9CED-DA30BDA45391}"/>
              </a:ext>
            </a:extLst>
          </p:cNvPr>
          <p:cNvSpPr txBox="1"/>
          <p:nvPr/>
        </p:nvSpPr>
        <p:spPr>
          <a:xfrm>
            <a:off x="7462607" y="1676783"/>
            <a:ext cx="3445697"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u="sng"/>
              <a:t>Main Features</a:t>
            </a:r>
          </a:p>
        </p:txBody>
      </p:sp>
      <p:sp>
        <p:nvSpPr>
          <p:cNvPr id="39" name="TextBox 38">
            <a:extLst>
              <a:ext uri="{FF2B5EF4-FFF2-40B4-BE49-F238E27FC236}">
                <a16:creationId xmlns:a16="http://schemas.microsoft.com/office/drawing/2014/main" id="{6347641A-9045-48D9-75C3-7F404808ABDA}"/>
              </a:ext>
            </a:extLst>
          </p:cNvPr>
          <p:cNvSpPr txBox="1"/>
          <p:nvPr/>
        </p:nvSpPr>
        <p:spPr>
          <a:xfrm>
            <a:off x="6722000" y="2897613"/>
            <a:ext cx="2353533"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b="1">
                <a:solidFill>
                  <a:srgbClr val="444444"/>
                </a:solidFill>
                <a:latin typeface="Calibri"/>
                <a:ea typeface="Calibri"/>
                <a:cs typeface="Calibri"/>
              </a:rPr>
              <a:t>AI assisted appliance scheduling</a:t>
            </a:r>
          </a:p>
        </p:txBody>
      </p:sp>
      <p:sp>
        <p:nvSpPr>
          <p:cNvPr id="40" name="TextBox 39">
            <a:extLst>
              <a:ext uri="{FF2B5EF4-FFF2-40B4-BE49-F238E27FC236}">
                <a16:creationId xmlns:a16="http://schemas.microsoft.com/office/drawing/2014/main" id="{F0E31208-DA31-4016-912C-4877ADA7FBB6}"/>
              </a:ext>
            </a:extLst>
          </p:cNvPr>
          <p:cNvSpPr txBox="1"/>
          <p:nvPr/>
        </p:nvSpPr>
        <p:spPr>
          <a:xfrm>
            <a:off x="9223477" y="2899435"/>
            <a:ext cx="2063039"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b="1">
                <a:solidFill>
                  <a:srgbClr val="444444"/>
                </a:solidFill>
                <a:latin typeface="Calibri"/>
                <a:ea typeface="Calibri"/>
                <a:cs typeface="Calibri"/>
              </a:rPr>
              <a:t>Renewable energy peak optimization</a:t>
            </a:r>
            <a:endParaRPr lang="en-US" sz="1600" b="1"/>
          </a:p>
          <a:p>
            <a:pPr algn="l"/>
            <a:endParaRPr lang="en-US" sz="1600" b="1"/>
          </a:p>
        </p:txBody>
      </p:sp>
      <p:sp>
        <p:nvSpPr>
          <p:cNvPr id="41" name="TextBox 40">
            <a:extLst>
              <a:ext uri="{FF2B5EF4-FFF2-40B4-BE49-F238E27FC236}">
                <a16:creationId xmlns:a16="http://schemas.microsoft.com/office/drawing/2014/main" id="{012AEAE3-378F-9578-9BF5-507B3E5740BC}"/>
              </a:ext>
            </a:extLst>
          </p:cNvPr>
          <p:cNvSpPr txBox="1"/>
          <p:nvPr/>
        </p:nvSpPr>
        <p:spPr>
          <a:xfrm>
            <a:off x="6777564" y="3865869"/>
            <a:ext cx="1919595"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b="1">
                <a:solidFill>
                  <a:srgbClr val="444444"/>
                </a:solidFill>
                <a:latin typeface="Calibri"/>
                <a:ea typeface="Calibri"/>
                <a:cs typeface="Calibri"/>
              </a:rPr>
              <a:t>Remote control &amp; automation</a:t>
            </a:r>
          </a:p>
        </p:txBody>
      </p:sp>
      <p:sp>
        <p:nvSpPr>
          <p:cNvPr id="42" name="TextBox 41">
            <a:extLst>
              <a:ext uri="{FF2B5EF4-FFF2-40B4-BE49-F238E27FC236}">
                <a16:creationId xmlns:a16="http://schemas.microsoft.com/office/drawing/2014/main" id="{CDD5C251-9B07-A320-A3AC-43BA989085B9}"/>
              </a:ext>
            </a:extLst>
          </p:cNvPr>
          <p:cNvSpPr txBox="1"/>
          <p:nvPr/>
        </p:nvSpPr>
        <p:spPr>
          <a:xfrm>
            <a:off x="9224211" y="3862884"/>
            <a:ext cx="2245895"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lvl="0"/>
            <a:r>
              <a:rPr lang="en-US" sz="1600" b="1">
                <a:solidFill>
                  <a:srgbClr val="444444"/>
                </a:solidFill>
                <a:latin typeface="Calibri"/>
                <a:ea typeface="Calibri"/>
                <a:cs typeface="Calibri"/>
              </a:rPr>
              <a:t>Energy, CO₂ &amp; cost savings tracking</a:t>
            </a:r>
          </a:p>
          <a:p>
            <a:pPr algn="ctr"/>
            <a:endParaRPr lang="en-US" sz="1600" b="1"/>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72" name="Google Shape;72;g3ebb01b6cab_0_12"/>
          <p:cNvSpPr txBox="1">
            <a:spLocks noGrp="1"/>
          </p:cNvSpPr>
          <p:nvPr>
            <p:ph type="title"/>
          </p:nvPr>
        </p:nvSpPr>
        <p:spPr>
          <a:xfrm>
            <a:off x="282675" y="1023525"/>
            <a:ext cx="10515600" cy="9741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2400"/>
              <a:buNone/>
            </a:pPr>
            <a:r>
              <a:rPr lang="en-US"/>
              <a:t>Demo Video</a:t>
            </a:r>
            <a:endParaRPr/>
          </a:p>
        </p:txBody>
      </p:sp>
      <p:sp>
        <p:nvSpPr>
          <p:cNvPr id="73" name="Google Shape;73;g3ebb01b6cab_0_12"/>
          <p:cNvSpPr txBox="1">
            <a:spLocks noGrp="1"/>
          </p:cNvSpPr>
          <p:nvPr>
            <p:ph type="body" idx="1"/>
          </p:nvPr>
        </p:nvSpPr>
        <p:spPr>
          <a:xfrm>
            <a:off x="242575" y="2096825"/>
            <a:ext cx="10515600" cy="37431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1000"/>
              </a:spcBef>
              <a:spcAft>
                <a:spcPts val="0"/>
              </a:spcAft>
              <a:buSzPts val="2400"/>
              <a:buNone/>
            </a:pPr>
            <a:endParaRPr/>
          </a:p>
        </p:txBody>
      </p:sp>
      <p:sp>
        <p:nvSpPr>
          <p:cNvPr id="74" name="Google Shape;74;g3ebb01b6cab_0_12"/>
          <p:cNvSpPr txBox="1">
            <a:spLocks noGrp="1"/>
          </p:cNvSpPr>
          <p:nvPr>
            <p:ph type="sldNum" idx="12"/>
          </p:nvPr>
        </p:nvSpPr>
        <p:spPr>
          <a:xfrm>
            <a:off x="9220200" y="6174891"/>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5</a:t>
            </a:fld>
            <a:endParaRPr/>
          </a:p>
        </p:txBody>
      </p:sp>
      <p:sp>
        <p:nvSpPr>
          <p:cNvPr id="75" name="Google Shape;75;g3ebb01b6cab_0_12"/>
          <p:cNvSpPr txBox="1"/>
          <p:nvPr/>
        </p:nvSpPr>
        <p:spPr>
          <a:xfrm>
            <a:off x="-1722875" y="4036200"/>
            <a:ext cx="5904600" cy="615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2800">
              <a:solidFill>
                <a:schemeClr val="dk1"/>
              </a:solidFill>
              <a:latin typeface="Calibri"/>
              <a:ea typeface="Calibri"/>
              <a:cs typeface="Calibri"/>
              <a:sym typeface="Calibri"/>
            </a:endParaRPr>
          </a:p>
        </p:txBody>
      </p:sp>
      <p:pic>
        <p:nvPicPr>
          <p:cNvPr id="2" name="Το κείμενο της παραγράφου σας">
            <a:hlinkClick r:id="" action="ppaction://media"/>
            <a:extLst>
              <a:ext uri="{FF2B5EF4-FFF2-40B4-BE49-F238E27FC236}">
                <a16:creationId xmlns:a16="http://schemas.microsoft.com/office/drawing/2014/main" id="{F0ABCE14-EE9C-BEA0-3184-070B4A8FD7DE}"/>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616" y="2079"/>
            <a:ext cx="12183813" cy="6853678"/>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79"/>
        <p:cNvGrpSpPr/>
        <p:nvPr/>
      </p:nvGrpSpPr>
      <p:grpSpPr>
        <a:xfrm>
          <a:off x="0" y="0"/>
          <a:ext cx="0" cy="0"/>
          <a:chOff x="0" y="0"/>
          <a:chExt cx="0" cy="0"/>
        </a:xfrm>
      </p:grpSpPr>
      <p:sp>
        <p:nvSpPr>
          <p:cNvPr id="80" name="Google Shape;80;g2ce29752c90_0_25"/>
          <p:cNvSpPr txBox="1">
            <a:spLocks noGrp="1"/>
          </p:cNvSpPr>
          <p:nvPr>
            <p:ph type="ctrTitle"/>
          </p:nvPr>
        </p:nvSpPr>
        <p:spPr>
          <a:xfrm>
            <a:off x="804017" y="2884913"/>
            <a:ext cx="2978100" cy="93990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SzPts val="5400"/>
              <a:buNone/>
            </a:pPr>
            <a:r>
              <a:rPr lang="en-US" sz="4500"/>
              <a:t>Mentors</a:t>
            </a:r>
            <a:endParaRPr sz="4500"/>
          </a:p>
        </p:txBody>
      </p:sp>
      <p:sp>
        <p:nvSpPr>
          <p:cNvPr id="81" name="Google Shape;81;g2ce29752c90_0_25"/>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latin typeface="Calibri"/>
                <a:ea typeface="Calibri"/>
                <a:cs typeface="Calibri"/>
                <a:sym typeface="Calibri"/>
              </a:rPr>
              <a:t>6</a:t>
            </a:fld>
            <a:endParaRPr>
              <a:latin typeface="Calibri"/>
              <a:ea typeface="Calibri"/>
              <a:cs typeface="Calibri"/>
              <a:sym typeface="Calibri"/>
            </a:endParaRPr>
          </a:p>
        </p:txBody>
      </p:sp>
      <p:sp>
        <p:nvSpPr>
          <p:cNvPr id="82" name="Google Shape;82;g2ce29752c90_0_25"/>
          <p:cNvSpPr txBox="1">
            <a:spLocks noGrp="1"/>
          </p:cNvSpPr>
          <p:nvPr>
            <p:ph type="sldNum" idx="2"/>
          </p:nvPr>
        </p:nvSpPr>
        <p:spPr>
          <a:xfrm>
            <a:off x="9220200" y="6174891"/>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6</a:t>
            </a:fld>
            <a:endParaRPr/>
          </a:p>
        </p:txBody>
      </p:sp>
      <p:pic>
        <p:nvPicPr>
          <p:cNvPr id="83" name="Google Shape;83;g2ce29752c90_0_25" title="Untitled design (6).png"/>
          <p:cNvPicPr preferRelativeResize="0"/>
          <p:nvPr/>
        </p:nvPicPr>
        <p:blipFill>
          <a:blip r:embed="rId3">
            <a:alphaModFix/>
          </a:blip>
          <a:stretch>
            <a:fillRect/>
          </a:stretch>
        </p:blipFill>
        <p:spPr>
          <a:xfrm>
            <a:off x="3905000" y="1309438"/>
            <a:ext cx="7272648" cy="4090875"/>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Google Shape;88;g3ebb01b6cab_0_33"/>
          <p:cNvSpPr txBox="1">
            <a:spLocks noGrp="1"/>
          </p:cNvSpPr>
          <p:nvPr>
            <p:ph type="ctrTitle"/>
          </p:nvPr>
        </p:nvSpPr>
        <p:spPr>
          <a:xfrm>
            <a:off x="1524000" y="1744993"/>
            <a:ext cx="9144000" cy="939900"/>
          </a:xfrm>
          <a:prstGeom prst="rect">
            <a:avLst/>
          </a:prstGeom>
          <a:noFill/>
          <a:ln>
            <a:noFill/>
          </a:ln>
        </p:spPr>
        <p:txBody>
          <a:bodyPr spcFirstLastPara="1" wrap="square" lIns="91425" tIns="45700" rIns="91425" bIns="45700" anchor="b" anchorCtr="0">
            <a:normAutofit fontScale="90000"/>
          </a:bodyPr>
          <a:lstStyle/>
          <a:p>
            <a:pPr marL="0" lvl="0" indent="0" algn="ctr" rtl="0">
              <a:lnSpc>
                <a:spcPct val="90000"/>
              </a:lnSpc>
              <a:spcBef>
                <a:spcPts val="0"/>
              </a:spcBef>
              <a:spcAft>
                <a:spcPts val="0"/>
              </a:spcAft>
              <a:buSzPct val="100000"/>
              <a:buNone/>
            </a:pPr>
            <a:r>
              <a:rPr lang="en-US"/>
              <a:t>Sponsor</a:t>
            </a:r>
            <a:endParaRPr/>
          </a:p>
          <a:p>
            <a:pPr marL="0" lvl="0" indent="0" algn="ctr" rtl="0">
              <a:lnSpc>
                <a:spcPct val="90000"/>
              </a:lnSpc>
              <a:spcBef>
                <a:spcPts val="0"/>
              </a:spcBef>
              <a:spcAft>
                <a:spcPts val="0"/>
              </a:spcAft>
              <a:buSzPct val="205932"/>
              <a:buNone/>
            </a:pPr>
            <a:r>
              <a:rPr lang="en-US" sz="2622"/>
              <a:t>(Student Prizes)</a:t>
            </a:r>
            <a:endParaRPr sz="2622"/>
          </a:p>
        </p:txBody>
      </p:sp>
      <p:sp>
        <p:nvSpPr>
          <p:cNvPr id="89" name="Google Shape;89;g3ebb01b6cab_0_33"/>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latin typeface="Calibri"/>
                <a:ea typeface="Calibri"/>
                <a:cs typeface="Calibri"/>
                <a:sym typeface="Calibri"/>
              </a:rPr>
              <a:t>7</a:t>
            </a:fld>
            <a:endParaRPr>
              <a:latin typeface="Calibri"/>
              <a:ea typeface="Calibri"/>
              <a:cs typeface="Calibri"/>
              <a:sym typeface="Calibri"/>
            </a:endParaRPr>
          </a:p>
        </p:txBody>
      </p:sp>
      <p:sp>
        <p:nvSpPr>
          <p:cNvPr id="90" name="Google Shape;90;g3ebb01b6cab_0_33"/>
          <p:cNvSpPr txBox="1">
            <a:spLocks noGrp="1"/>
          </p:cNvSpPr>
          <p:nvPr>
            <p:ph type="sldNum" idx="2"/>
          </p:nvPr>
        </p:nvSpPr>
        <p:spPr>
          <a:xfrm>
            <a:off x="9220200" y="6174891"/>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7</a:t>
            </a:fld>
            <a:endParaRPr/>
          </a:p>
        </p:txBody>
      </p:sp>
      <p:pic>
        <p:nvPicPr>
          <p:cNvPr id="91" name="Google Shape;91;g3ebb01b6cab_0_33"/>
          <p:cNvPicPr preferRelativeResize="0"/>
          <p:nvPr/>
        </p:nvPicPr>
        <p:blipFill>
          <a:blip r:embed="rId3">
            <a:alphaModFix/>
          </a:blip>
          <a:stretch>
            <a:fillRect/>
          </a:stretch>
        </p:blipFill>
        <p:spPr>
          <a:xfrm>
            <a:off x="2285324" y="2684900"/>
            <a:ext cx="7316925" cy="2547425"/>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Google Shape;96;g3ebaf2bc7d1_0_0"/>
          <p:cNvSpPr txBox="1">
            <a:spLocks noGrp="1"/>
          </p:cNvSpPr>
          <p:nvPr>
            <p:ph type="ctrTitle" idx="4294967295"/>
          </p:nvPr>
        </p:nvSpPr>
        <p:spPr>
          <a:xfrm>
            <a:off x="1524000" y="2423226"/>
            <a:ext cx="9144000" cy="1214700"/>
          </a:xfrm>
          <a:prstGeom prst="rect">
            <a:avLst/>
          </a:prstGeom>
          <a:noFill/>
          <a:ln>
            <a:noFill/>
          </a:ln>
        </p:spPr>
        <p:txBody>
          <a:bodyPr spcFirstLastPara="1" wrap="square" lIns="91425" tIns="45700" rIns="91425" bIns="45700" anchor="b" anchorCtr="0">
            <a:normAutofit/>
          </a:bodyPr>
          <a:lstStyle/>
          <a:p>
            <a:pPr marL="0" marR="0" lvl="0" indent="0" algn="ctr" rtl="0">
              <a:lnSpc>
                <a:spcPct val="90000"/>
              </a:lnSpc>
              <a:spcBef>
                <a:spcPts val="0"/>
              </a:spcBef>
              <a:spcAft>
                <a:spcPts val="0"/>
              </a:spcAft>
              <a:buClr>
                <a:schemeClr val="dk1"/>
              </a:buClr>
              <a:buSzPts val="6000"/>
              <a:buFont typeface="Arial"/>
              <a:buNone/>
            </a:pPr>
            <a:r>
              <a:rPr lang="en-US" sz="4400" b="0" i="0" u="none" strike="noStrike" cap="none">
                <a:solidFill>
                  <a:schemeClr val="lt1"/>
                </a:solidFill>
                <a:latin typeface="Arial"/>
                <a:ea typeface="Arial"/>
                <a:cs typeface="Arial"/>
                <a:sym typeface="Arial"/>
              </a:rPr>
              <a:t>Thank you for your attention</a:t>
            </a:r>
            <a:endParaRPr sz="4400" b="0" i="0" u="none" strike="noStrike" cap="none">
              <a:solidFill>
                <a:schemeClr val="lt1"/>
              </a:solidFill>
              <a:latin typeface="Arial"/>
              <a:ea typeface="Arial"/>
              <a:cs typeface="Arial"/>
              <a:sym typeface="Arial"/>
            </a:endParaRPr>
          </a:p>
        </p:txBody>
      </p:sp>
      <p:sp>
        <p:nvSpPr>
          <p:cNvPr id="97" name="Google Shape;97;g3ebaf2bc7d1_0_0"/>
          <p:cNvSpPr txBox="1">
            <a:spLocks noGrp="1"/>
          </p:cNvSpPr>
          <p:nvPr>
            <p:ph type="ftr" idx="4294967295"/>
          </p:nvPr>
        </p:nvSpPr>
        <p:spPr>
          <a:xfrm>
            <a:off x="2041800" y="4251605"/>
            <a:ext cx="8108400" cy="8973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US" sz="2200">
                <a:solidFill>
                  <a:schemeClr val="lt1"/>
                </a:solidFill>
                <a:latin typeface="Arial"/>
                <a:ea typeface="Arial"/>
                <a:cs typeface="Arial"/>
                <a:sym typeface="Arial"/>
              </a:rPr>
              <a:t>www.investech-cove.eu</a:t>
            </a:r>
            <a:endParaRPr sz="2200">
              <a:solidFill>
                <a:schemeClr val="lt1"/>
              </a:solidFill>
              <a:latin typeface="Arial"/>
              <a:ea typeface="Arial"/>
              <a:cs typeface="Arial"/>
              <a:sym typeface="Arial"/>
            </a:endParaRPr>
          </a:p>
        </p:txBody>
      </p:sp>
      <p:pic>
        <p:nvPicPr>
          <p:cNvPr id="98" name="Google Shape;98;g3ebaf2bc7d1_0_0" title="facebook-logo-png-white-facebook-logo-png-white-facebook-icon-png--32.png"/>
          <p:cNvPicPr preferRelativeResize="0"/>
          <p:nvPr/>
        </p:nvPicPr>
        <p:blipFill rotWithShape="1">
          <a:blip r:embed="rId3">
            <a:alphaModFix/>
          </a:blip>
          <a:srcRect/>
          <a:stretch/>
        </p:blipFill>
        <p:spPr>
          <a:xfrm>
            <a:off x="5350650" y="5132775"/>
            <a:ext cx="489900" cy="489900"/>
          </a:xfrm>
          <a:prstGeom prst="rect">
            <a:avLst/>
          </a:prstGeom>
          <a:noFill/>
          <a:ln>
            <a:noFill/>
          </a:ln>
        </p:spPr>
      </p:pic>
      <p:pic>
        <p:nvPicPr>
          <p:cNvPr id="99" name="Google Shape;99;g3ebaf2bc7d1_0_0" title="LinkedIn-Square-White-Icon-Transparent-PNG-500x500-1.png"/>
          <p:cNvPicPr preferRelativeResize="0"/>
          <p:nvPr/>
        </p:nvPicPr>
        <p:blipFill rotWithShape="1">
          <a:blip r:embed="rId4">
            <a:alphaModFix/>
          </a:blip>
          <a:srcRect/>
          <a:stretch/>
        </p:blipFill>
        <p:spPr>
          <a:xfrm>
            <a:off x="5904075" y="5185800"/>
            <a:ext cx="383850" cy="383850"/>
          </a:xfrm>
          <a:prstGeom prst="rect">
            <a:avLst/>
          </a:prstGeom>
          <a:noFill/>
          <a:ln>
            <a:noFill/>
          </a:ln>
        </p:spPr>
      </p:pic>
      <p:pic>
        <p:nvPicPr>
          <p:cNvPr id="100" name="Google Shape;100;g3ebaf2bc7d1_0_0" title="803-8035629_white-youtube-logo-transparent.png"/>
          <p:cNvPicPr preferRelativeResize="0"/>
          <p:nvPr/>
        </p:nvPicPr>
        <p:blipFill rotWithShape="1">
          <a:blip r:embed="rId5">
            <a:alphaModFix/>
          </a:blip>
          <a:srcRect/>
          <a:stretch/>
        </p:blipFill>
        <p:spPr>
          <a:xfrm>
            <a:off x="6461000" y="5229249"/>
            <a:ext cx="416075" cy="296950"/>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8</Slides>
  <Notes>8</Notes>
  <HiddenSlides>0</HiddenSlide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Office Theme</vt:lpstr>
      <vt:lpstr>Team: Ioanna Pataridou Melanie Hasan  Elina Ioannou Bianca Mihaela Nechita    Date: 19th of June 2026 Venue: Frederick University, Limassol </vt:lpstr>
      <vt:lpstr>Problem Overview</vt:lpstr>
      <vt:lpstr>Motivation</vt:lpstr>
      <vt:lpstr>Solution</vt:lpstr>
      <vt:lpstr>Demo Video</vt:lpstr>
      <vt:lpstr>Mentors</vt:lpstr>
      <vt:lpstr>Sponsor (Student Prizes)</vt:lpstr>
      <vt:lpstr>Thank you for your attention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Demetra Orthodoxou</dc:creator>
  <cp:revision>1</cp:revision>
  <dcterms:created xsi:type="dcterms:W3CDTF">2024-04-19T07:25:31Z</dcterms:created>
  <dcterms:modified xsi:type="dcterms:W3CDTF">2026-06-17T09:26:33Z</dcterms:modified>
</cp:coreProperties>
</file>