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1" r:id="rId2"/>
    <p:sldMasterId id="2147483654" r:id="rId3"/>
  </p:sldMasterIdLst>
  <p:sldIdLst>
    <p:sldId id="256" r:id="rId4"/>
    <p:sldId id="257" r:id="rId5"/>
    <p:sldId id="258" r:id="rId6"/>
    <p:sldId id="259" r:id="rId7"/>
    <p:sldId id="260" r:id="rId8"/>
    <p:sldId id="261" r:id="rId9"/>
    <p:sldId id="262" r:id="rId10"/>
    <p:sldId id="263" r:id="rId11"/>
  </p:sldIdLst>
  <p:sldSz cx="12192000" cy="685800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2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USTOM">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1720" cy="1144080"/>
          </a:xfrm>
          <a:prstGeom prst="rect">
            <a:avLst/>
          </a:prstGeom>
          <a:noFill/>
          <a:ln w="0">
            <a:noFill/>
          </a:ln>
        </p:spPr>
        <p:txBody>
          <a:bodyPr lIns="0" tIns="0" rIns="0" bIns="0" anchor="ctr">
            <a:spAutoFit/>
          </a:bodyPr>
          <a:lstStyle/>
          <a:p>
            <a:pPr indent="0" algn="l">
              <a:buNone/>
              <a:tabLst>
                <a:tab pos="0" algn="l"/>
              </a:tabLst>
            </a:pPr>
            <a:endParaRPr lang="en-US" sz="1400" b="0" u="none" strike="noStrike">
              <a:solidFill>
                <a:srgbClr val="000000"/>
              </a:solidFill>
              <a:effectLst/>
              <a:uFillTx/>
              <a:latin typeface="Arial"/>
            </a:endParaRPr>
          </a:p>
        </p:txBody>
      </p:sp>
      <p:sp>
        <p:nvSpPr>
          <p:cNvPr id="12" name="PlaceHolder 2"/>
          <p:cNvSpPr>
            <a:spLocks noGrp="1"/>
          </p:cNvSpPr>
          <p:nvPr>
            <p:ph type="subTitle"/>
          </p:nvPr>
        </p:nvSpPr>
        <p:spPr>
          <a:xfrm>
            <a:off x="609480" y="1604520"/>
            <a:ext cx="10971720" cy="3976560"/>
          </a:xfrm>
          <a:prstGeom prst="rect">
            <a:avLst/>
          </a:prstGeom>
          <a:noFill/>
          <a:ln w="0">
            <a:noFill/>
          </a:ln>
        </p:spPr>
        <p:txBody>
          <a:bodyPr lIns="0" tIns="0" rIns="0" bIns="0" anchor="ctr">
            <a:spAutoFit/>
          </a:bodyPr>
          <a:lstStyle/>
          <a:p>
            <a:pPr indent="0" algn="ctr">
              <a:buNone/>
            </a:pPr>
            <a:endParaRPr lang="en-GB" sz="3200" b="0" u="none" strike="noStrike">
              <a:solidFill>
                <a:srgbClr val="000000"/>
              </a:solidFill>
              <a:effectLst/>
              <a:uFillTx/>
              <a:latin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CUSTOM">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BJECT">
    <p:spTree>
      <p:nvGrpSpPr>
        <p:cNvPr id="1" name=""/>
        <p:cNvGrpSpPr/>
        <p:nvPr/>
      </p:nvGrpSpPr>
      <p:grpSpPr>
        <a:xfrm>
          <a:off x="0" y="0"/>
          <a:ext cx="0" cy="0"/>
          <a:chOff x="0" y="0"/>
          <a:chExt cx="0" cy="0"/>
        </a:xfrm>
      </p:grpSpPr>
      <p:sp>
        <p:nvSpPr>
          <p:cNvPr id="22" name="PlaceHolder 1"/>
          <p:cNvSpPr>
            <a:spLocks noGrp="1"/>
          </p:cNvSpPr>
          <p:nvPr>
            <p:ph type="title"/>
          </p:nvPr>
        </p:nvSpPr>
        <p:spPr>
          <a:xfrm>
            <a:off x="609480" y="273600"/>
            <a:ext cx="10971720" cy="1144080"/>
          </a:xfrm>
          <a:prstGeom prst="rect">
            <a:avLst/>
          </a:prstGeom>
          <a:noFill/>
          <a:ln w="0">
            <a:noFill/>
          </a:ln>
        </p:spPr>
        <p:txBody>
          <a:bodyPr lIns="0" tIns="0" rIns="0" bIns="0" anchor="ctr">
            <a:spAutoFit/>
          </a:bodyPr>
          <a:lstStyle/>
          <a:p>
            <a:pPr indent="0" algn="l">
              <a:buNone/>
              <a:tabLst>
                <a:tab pos="0" algn="l"/>
              </a:tabLst>
            </a:pPr>
            <a:endParaRPr lang="en-US" sz="1400" b="0" u="none" strike="noStrike">
              <a:solidFill>
                <a:srgbClr val="000000"/>
              </a:solidFill>
              <a:effectLst/>
              <a:uFillTx/>
              <a:latin typeface="Arial"/>
            </a:endParaRPr>
          </a:p>
        </p:txBody>
      </p:sp>
      <p:sp>
        <p:nvSpPr>
          <p:cNvPr id="23" name="PlaceHolder 2"/>
          <p:cNvSpPr>
            <a:spLocks noGrp="1"/>
          </p:cNvSpPr>
          <p:nvPr>
            <p:ph/>
          </p:nvPr>
        </p:nvSpPr>
        <p:spPr>
          <a:xfrm>
            <a:off x="609480" y="1604520"/>
            <a:ext cx="10971720" cy="3976560"/>
          </a:xfrm>
          <a:prstGeom prst="rect">
            <a:avLst/>
          </a:prstGeom>
          <a:noFill/>
          <a:ln w="0">
            <a:noFill/>
          </a:ln>
        </p:spPr>
        <p:txBody>
          <a:bodyPr lIns="0" tIns="0" rIns="0" bIns="0" anchor="t">
            <a:normAutofit/>
          </a:bodyPr>
          <a:lstStyle/>
          <a:p>
            <a:pPr indent="0" algn="l">
              <a:spcBef>
                <a:spcPts val="1417"/>
              </a:spcBef>
              <a:buNone/>
            </a:pPr>
            <a:endParaRPr lang="en-US" sz="1400" b="0" u="none" strike="noStrike">
              <a:solidFill>
                <a:srgbClr val="000000"/>
              </a:solidFill>
              <a:effectLst/>
              <a:uFillTx/>
              <a:latin typeface="Arial"/>
            </a:endParaRPr>
          </a:p>
        </p:txBody>
      </p:sp>
      <p:sp>
        <p:nvSpPr>
          <p:cNvPr id="4" name="PlaceHolder 3"/>
          <p:cNvSpPr>
            <a:spLocks noGrp="1"/>
          </p:cNvSpPr>
          <p:nvPr>
            <p:ph type="sldNum" idx="1"/>
          </p:nvPr>
        </p:nvSpPr>
        <p:spPr/>
        <p:txBody>
          <a:bodyPr/>
          <a:lstStyle/>
          <a:p>
            <a:fld id="{52114AC1-63D5-49B7-BDB6-9D5E7FF3B119}"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OBJECT">
    <p:spTree>
      <p:nvGrpSpPr>
        <p:cNvPr id="1" name=""/>
        <p:cNvGrpSpPr/>
        <p:nvPr/>
      </p:nvGrpSpPr>
      <p:grpSpPr>
        <a:xfrm>
          <a:off x="0" y="0"/>
          <a:ext cx="0" cy="0"/>
          <a:chOff x="0" y="0"/>
          <a:chExt cx="0" cy="0"/>
        </a:xfrm>
      </p:grpSpPr>
      <p:sp>
        <p:nvSpPr>
          <p:cNvPr id="24" name="PlaceHolder 1"/>
          <p:cNvSpPr>
            <a:spLocks noGrp="1"/>
          </p:cNvSpPr>
          <p:nvPr>
            <p:ph type="title"/>
          </p:nvPr>
        </p:nvSpPr>
        <p:spPr>
          <a:xfrm>
            <a:off x="609480" y="273600"/>
            <a:ext cx="10971720" cy="1144080"/>
          </a:xfrm>
          <a:prstGeom prst="rect">
            <a:avLst/>
          </a:prstGeom>
          <a:noFill/>
          <a:ln w="0">
            <a:noFill/>
          </a:ln>
        </p:spPr>
        <p:txBody>
          <a:bodyPr lIns="0" tIns="0" rIns="0" bIns="0" anchor="ctr">
            <a:spAutoFit/>
          </a:bodyPr>
          <a:lstStyle/>
          <a:p>
            <a:pPr indent="0" algn="l">
              <a:buNone/>
              <a:tabLst>
                <a:tab pos="0" algn="l"/>
              </a:tabLst>
            </a:pPr>
            <a:endParaRPr lang="en-US" sz="1400" b="0" u="none" strike="noStrike">
              <a:solidFill>
                <a:srgbClr val="000000"/>
              </a:solidFill>
              <a:effectLst/>
              <a:uFillTx/>
              <a:latin typeface="Arial"/>
            </a:endParaRPr>
          </a:p>
        </p:txBody>
      </p:sp>
      <p:sp>
        <p:nvSpPr>
          <p:cNvPr id="25" name="PlaceHolder 2"/>
          <p:cNvSpPr>
            <a:spLocks noGrp="1"/>
          </p:cNvSpPr>
          <p:nvPr>
            <p:ph type="subTitle"/>
          </p:nvPr>
        </p:nvSpPr>
        <p:spPr>
          <a:xfrm>
            <a:off x="609480" y="1604520"/>
            <a:ext cx="10971720" cy="3976560"/>
          </a:xfrm>
          <a:prstGeom prst="rect">
            <a:avLst/>
          </a:prstGeom>
          <a:noFill/>
          <a:ln w="0">
            <a:noFill/>
          </a:ln>
        </p:spPr>
        <p:txBody>
          <a:bodyPr lIns="0" tIns="0" rIns="0" bIns="0" anchor="ctr">
            <a:spAutoFit/>
          </a:bodyPr>
          <a:lstStyle/>
          <a:p>
            <a:pPr indent="0" algn="ctr">
              <a:buNone/>
            </a:pPr>
            <a:endParaRPr lang="en-GB" sz="3200" b="0" u="none" strike="noStrike">
              <a:solidFill>
                <a:srgbClr val="000000"/>
              </a:solidFill>
              <a:effectLst/>
              <a:uFillTx/>
              <a:latin typeface="Arial"/>
            </a:endParaRPr>
          </a:p>
        </p:txBody>
      </p:sp>
      <p:sp>
        <p:nvSpPr>
          <p:cNvPr id="4" name="PlaceHolder 3"/>
          <p:cNvSpPr>
            <a:spLocks noGrp="1"/>
          </p:cNvSpPr>
          <p:nvPr>
            <p:ph type="sldNum" idx="1"/>
          </p:nvPr>
        </p:nvSpPr>
        <p:spPr/>
        <p:txBody>
          <a:bodyPr/>
          <a:lstStyle/>
          <a:p>
            <a:fld id="{9ED25C50-46EB-452E-A541-6B06DE993A71}"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36" name="PlaceHolder 1"/>
          <p:cNvSpPr>
            <a:spLocks noGrp="1"/>
          </p:cNvSpPr>
          <p:nvPr>
            <p:ph type="title"/>
          </p:nvPr>
        </p:nvSpPr>
        <p:spPr>
          <a:xfrm>
            <a:off x="609480" y="273600"/>
            <a:ext cx="10971720" cy="1144080"/>
          </a:xfrm>
          <a:prstGeom prst="rect">
            <a:avLst/>
          </a:prstGeom>
          <a:noFill/>
          <a:ln w="0">
            <a:noFill/>
          </a:ln>
        </p:spPr>
        <p:txBody>
          <a:bodyPr lIns="0" tIns="0" rIns="0" bIns="0" anchor="ctr">
            <a:spAutoFit/>
          </a:bodyPr>
          <a:lstStyle/>
          <a:p>
            <a:pPr indent="0" algn="l">
              <a:buNone/>
              <a:tabLst>
                <a:tab pos="0" algn="l"/>
              </a:tabLst>
            </a:pPr>
            <a:endParaRPr lang="en-US" sz="1400" b="0" u="none" strike="noStrike">
              <a:solidFill>
                <a:srgbClr val="000000"/>
              </a:solidFill>
              <a:effectLst/>
              <a:uFillTx/>
              <a:latin typeface="Arial"/>
            </a:endParaRPr>
          </a:p>
        </p:txBody>
      </p:sp>
      <p:sp>
        <p:nvSpPr>
          <p:cNvPr id="37" name="PlaceHolder 2"/>
          <p:cNvSpPr>
            <a:spLocks noGrp="1"/>
          </p:cNvSpPr>
          <p:nvPr>
            <p:ph type="subTitle"/>
          </p:nvPr>
        </p:nvSpPr>
        <p:spPr>
          <a:xfrm>
            <a:off x="609480" y="1604520"/>
            <a:ext cx="10971720" cy="3976560"/>
          </a:xfrm>
          <a:prstGeom prst="rect">
            <a:avLst/>
          </a:prstGeom>
          <a:noFill/>
          <a:ln w="0">
            <a:noFill/>
          </a:ln>
        </p:spPr>
        <p:txBody>
          <a:bodyPr lIns="0" tIns="0" rIns="0" bIns="0" anchor="ctr">
            <a:spAutoFit/>
          </a:bodyPr>
          <a:lstStyle/>
          <a:p>
            <a:pPr indent="0" algn="ctr">
              <a:buNone/>
            </a:pPr>
            <a:endParaRPr lang="en-GB" sz="3200" b="0" u="none" strike="noStrike">
              <a:solidFill>
                <a:srgbClr val="000000"/>
              </a:solidFill>
              <a:effectLst/>
              <a:uFillTx/>
              <a:latin typeface="Arial"/>
            </a:endParaRPr>
          </a:p>
        </p:txBody>
      </p:sp>
      <p:sp>
        <p:nvSpPr>
          <p:cNvPr id="4" name="PlaceHolder 3"/>
          <p:cNvSpPr>
            <a:spLocks noGrp="1"/>
          </p:cNvSpPr>
          <p:nvPr>
            <p:ph type="sldNum" idx="2"/>
          </p:nvPr>
        </p:nvSpPr>
        <p:spPr/>
        <p:txBody>
          <a:bodyPr/>
          <a:lstStyle/>
          <a:p>
            <a:fld id="{33FC62ED-C63A-4479-BE09-388E22CB8785}"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5.xml"/><Relationship Id="rId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2" name="Google Shape;12;g2ce29752c90_0_32"/>
          <p:cNvPicPr/>
          <p:nvPr/>
        </p:nvPicPr>
        <p:blipFill>
          <a:blip r:embed="rId4"/>
          <a:srcRect t="29297" b="9020"/>
          <a:stretch/>
        </p:blipFill>
        <p:spPr>
          <a:xfrm>
            <a:off x="-77400" y="-57960"/>
            <a:ext cx="12345840" cy="6012360"/>
          </a:xfrm>
          <a:prstGeom prst="rect">
            <a:avLst/>
          </a:prstGeom>
          <a:noFill/>
          <a:ln w="0">
            <a:noFill/>
          </a:ln>
        </p:spPr>
      </p:pic>
      <p:pic>
        <p:nvPicPr>
          <p:cNvPr id="3" name="Google Shape;13;g2ce29752c90_0_32" descr="Text&#10;&#10;Description automatically generated"/>
          <p:cNvPicPr/>
          <p:nvPr/>
        </p:nvPicPr>
        <p:blipFill>
          <a:blip r:embed="rId5"/>
          <a:stretch/>
        </p:blipFill>
        <p:spPr>
          <a:xfrm>
            <a:off x="242640" y="6199200"/>
            <a:ext cx="2412000" cy="479160"/>
          </a:xfrm>
          <a:prstGeom prst="rect">
            <a:avLst/>
          </a:prstGeom>
          <a:noFill/>
          <a:ln w="0">
            <a:noFill/>
          </a:ln>
        </p:spPr>
      </p:pic>
      <p:sp>
        <p:nvSpPr>
          <p:cNvPr id="4" name="Google Shape;14;g2ce29752c90_0_32"/>
          <p:cNvSpPr/>
          <p:nvPr/>
        </p:nvSpPr>
        <p:spPr>
          <a:xfrm>
            <a:off x="5635440" y="228600"/>
            <a:ext cx="6555600" cy="639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1" u="none" strike="noStrike">
                <a:solidFill>
                  <a:schemeClr val="lt1"/>
                </a:solidFill>
                <a:effectLst/>
                <a:uFillTx/>
                <a:latin typeface="Arial"/>
                <a:ea typeface="Arial"/>
              </a:rPr>
              <a:t>INVESTech</a:t>
            </a:r>
            <a:endParaRPr lang="en-GB" sz="1800" b="0" u="none" strike="noStrike">
              <a:solidFill>
                <a:srgbClr val="000000"/>
              </a:solidFill>
              <a:effectLst/>
              <a:uFillTx/>
              <a:latin typeface="Arial"/>
            </a:endParaRPr>
          </a:p>
          <a:p>
            <a:pPr>
              <a:lnSpc>
                <a:spcPct val="100000"/>
              </a:lnSpc>
              <a:tabLst>
                <a:tab pos="0" algn="l"/>
              </a:tabLst>
            </a:pPr>
            <a:r>
              <a:rPr lang="en-US" sz="1800" b="0" u="none" strike="noStrike">
                <a:solidFill>
                  <a:schemeClr val="lt1"/>
                </a:solidFill>
                <a:effectLst/>
                <a:uFillTx/>
                <a:latin typeface="Arial"/>
                <a:ea typeface="Arial"/>
              </a:rPr>
              <a:t>Innovation Vocational Excellence and Sustainability in Tech</a:t>
            </a:r>
            <a:endParaRPr lang="en-GB" sz="1800" b="0" u="none" strike="noStrike">
              <a:solidFill>
                <a:srgbClr val="000000"/>
              </a:solidFill>
              <a:effectLst/>
              <a:uFillTx/>
              <a:latin typeface="Arial"/>
            </a:endParaRPr>
          </a:p>
        </p:txBody>
      </p:sp>
      <p:sp>
        <p:nvSpPr>
          <p:cNvPr id="5" name="Google Shape;15;g2ce29752c90_0_32"/>
          <p:cNvSpPr/>
          <p:nvPr/>
        </p:nvSpPr>
        <p:spPr>
          <a:xfrm>
            <a:off x="2835360" y="6224040"/>
            <a:ext cx="9142920" cy="425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100" b="0" u="none" strike="noStrike">
                <a:solidFill>
                  <a:schemeClr val="dk1"/>
                </a:solidFill>
                <a:effectLst/>
                <a:uFillTx/>
                <a:latin typeface="Calibri"/>
                <a:ea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GB" sz="1100" b="0" u="none" strike="noStrike">
              <a:solidFill>
                <a:srgbClr val="000000"/>
              </a:solidFill>
              <a:effectLst/>
              <a:uFillTx/>
              <a:latin typeface="Arial"/>
            </a:endParaRPr>
          </a:p>
        </p:txBody>
      </p:sp>
      <p:sp>
        <p:nvSpPr>
          <p:cNvPr id="6" name="Google Shape;16;g2ce29752c90_0_32"/>
          <p:cNvSpPr/>
          <p:nvPr/>
        </p:nvSpPr>
        <p:spPr>
          <a:xfrm>
            <a:off x="5635440" y="874800"/>
            <a:ext cx="6247440" cy="203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1300" b="0" u="none" strike="noStrike">
                <a:solidFill>
                  <a:srgbClr val="0AD679"/>
                </a:solidFill>
                <a:effectLst/>
                <a:uFillTx/>
                <a:latin typeface="Arial"/>
                <a:ea typeface="Arial"/>
              </a:rPr>
              <a:t>PROJECT REF NO. 101143958. ERASMUS-EDU-2023-PEX-COVE</a:t>
            </a:r>
            <a:endParaRPr lang="en-GB" sz="1300" b="0" u="none" strike="noStrike">
              <a:solidFill>
                <a:srgbClr val="000000"/>
              </a:solidFill>
              <a:effectLst/>
              <a:uFillTx/>
              <a:latin typeface="Arial"/>
            </a:endParaRPr>
          </a:p>
        </p:txBody>
      </p:sp>
      <p:pic>
        <p:nvPicPr>
          <p:cNvPr id="7" name="Google Shape;17;g2ce29752c90_0_32"/>
          <p:cNvPicPr/>
          <p:nvPr/>
        </p:nvPicPr>
        <p:blipFill>
          <a:blip r:embed="rId6"/>
          <a:stretch/>
        </p:blipFill>
        <p:spPr>
          <a:xfrm>
            <a:off x="358920" y="323640"/>
            <a:ext cx="4160520" cy="797400"/>
          </a:xfrm>
          <a:prstGeom prst="rect">
            <a:avLst/>
          </a:prstGeom>
          <a:noFill/>
          <a:ln w="0">
            <a:noFill/>
          </a:ln>
        </p:spPr>
      </p:pic>
      <p:cxnSp>
        <p:nvCxnSpPr>
          <p:cNvPr id="8" name="Google Shape;18;g2ce29752c90_0_32"/>
          <p:cNvCxnSpPr/>
          <p:nvPr/>
        </p:nvCxnSpPr>
        <p:spPr>
          <a:xfrm>
            <a:off x="5127840" y="231480"/>
            <a:ext cx="1080" cy="942840"/>
          </a:xfrm>
          <a:prstGeom prst="straightConnector1">
            <a:avLst/>
          </a:prstGeom>
          <a:ln w="9360">
            <a:solidFill>
              <a:srgbClr val="FFFFFF"/>
            </a:solidFill>
            <a:round/>
          </a:ln>
        </p:spPr>
      </p:cxnSp>
      <p:sp>
        <p:nvSpPr>
          <p:cNvPr id="9" name="PlaceHolder 1"/>
          <p:cNvSpPr>
            <a:spLocks noGrp="1"/>
          </p:cNvSpPr>
          <p:nvPr>
            <p:ph type="title"/>
          </p:nvPr>
        </p:nvSpPr>
        <p:spPr>
          <a:xfrm>
            <a:off x="609480" y="273600"/>
            <a:ext cx="10971720" cy="1144080"/>
          </a:xfrm>
          <a:prstGeom prst="rect">
            <a:avLst/>
          </a:prstGeom>
          <a:noFill/>
          <a:ln w="0">
            <a:noFill/>
          </a:ln>
        </p:spPr>
        <p:txBody>
          <a:bodyPr lIns="0" tIns="0" rIns="0" bIns="0" anchor="ctr">
            <a:noAutofit/>
          </a:bodyPr>
          <a:lstStyle>
            <a:lvl1pPr indent="0" algn="l">
              <a:lnSpc>
                <a:spcPct val="100000"/>
              </a:lnSpc>
              <a:buNone/>
              <a:tabLst>
                <a:tab pos="0" algn="l"/>
              </a:tabLst>
              <a:defRPr lang="en-US" sz="1400" b="0" u="none" strike="noStrike">
                <a:solidFill>
                  <a:srgbClr val="000000"/>
                </a:solidFill>
                <a:effectLst/>
                <a:uFillTx/>
                <a:latin typeface="Arial"/>
              </a:defRPr>
            </a:lvl1pPr>
          </a:lstStyle>
          <a:p>
            <a:pPr indent="0" algn="l">
              <a:lnSpc>
                <a:spcPct val="100000"/>
              </a:lnSpc>
              <a:buNone/>
              <a:tabLst>
                <a:tab pos="0" algn="l"/>
              </a:tabLst>
            </a:pPr>
            <a:r>
              <a:rPr lang="en-US" sz="1400" b="0" u="none" strike="noStrike">
                <a:solidFill>
                  <a:srgbClr val="000000"/>
                </a:solidFill>
                <a:effectLst/>
                <a:uFillTx/>
                <a:latin typeface="Arial"/>
              </a:rPr>
              <a:t>Click to edit the title text format</a:t>
            </a:r>
          </a:p>
        </p:txBody>
      </p:sp>
      <p:sp>
        <p:nvSpPr>
          <p:cNvPr id="10" name="PlaceHolder 2"/>
          <p:cNvSpPr>
            <a:spLocks noGrp="1"/>
          </p:cNvSpPr>
          <p:nvPr>
            <p:ph type="body"/>
          </p:nvPr>
        </p:nvSpPr>
        <p:spPr>
          <a:xfrm>
            <a:off x="609480" y="1604520"/>
            <a:ext cx="10971720" cy="3976560"/>
          </a:xfrm>
          <a:prstGeom prst="rect">
            <a:avLst/>
          </a:prstGeom>
          <a:noFill/>
          <a:ln w="0">
            <a:noFill/>
          </a:ln>
        </p:spPr>
        <p:txBody>
          <a:bodyPr lIns="0" tIns="0" rIns="0" bIns="0" anchor="t">
            <a:normAutofit/>
          </a:bodyPr>
          <a:lstStyle>
            <a:lvl1pPr algn="l">
              <a:lnSpc>
                <a:spcPct val="100000"/>
              </a:lnSpc>
              <a:spcBef>
                <a:spcPts val="1417"/>
              </a:spcBef>
              <a:buClr>
                <a:srgbClr val="000000"/>
              </a:buClr>
              <a:buSzPct val="45000"/>
              <a:buFont typeface="Wingdings" charset="2"/>
              <a:buChar char=""/>
              <a:defRPr lang="en-US" sz="1400" b="0" u="none" strike="noStrike">
                <a:solidFill>
                  <a:srgbClr val="000000"/>
                </a:solidFill>
                <a:effectLst/>
                <a:uFillTx/>
                <a:latin typeface="Arial"/>
              </a:defRPr>
            </a:lvl1pPr>
            <a:lvl2pPr lvl="1" algn="l">
              <a:lnSpc>
                <a:spcPct val="100000"/>
              </a:lnSpc>
              <a:spcBef>
                <a:spcPts val="1134"/>
              </a:spcBef>
              <a:buClr>
                <a:srgbClr val="000000"/>
              </a:buClr>
              <a:buSzPct val="75000"/>
              <a:buFont typeface="Symbol" charset="2"/>
              <a:buChar char=""/>
              <a:defRPr lang="en-US" sz="1400" b="0" u="none" strike="noStrike">
                <a:solidFill>
                  <a:srgbClr val="000000"/>
                </a:solidFill>
                <a:effectLst/>
                <a:uFillTx/>
                <a:latin typeface="Arial"/>
              </a:defRPr>
            </a:lvl2pPr>
            <a:lvl3pPr lvl="2" algn="l">
              <a:lnSpc>
                <a:spcPct val="100000"/>
              </a:lnSpc>
              <a:spcBef>
                <a:spcPts val="850"/>
              </a:spcBef>
              <a:buClr>
                <a:srgbClr val="000000"/>
              </a:buClr>
              <a:buSzPct val="45000"/>
              <a:buFont typeface="Wingdings" charset="2"/>
              <a:buChar char=""/>
              <a:defRPr lang="en-US" sz="1400" b="0" u="none" strike="noStrike">
                <a:solidFill>
                  <a:srgbClr val="000000"/>
                </a:solidFill>
                <a:effectLst/>
                <a:uFillTx/>
                <a:latin typeface="Arial"/>
              </a:defRPr>
            </a:lvl3pPr>
            <a:lvl4pPr lvl="3" algn="l">
              <a:lnSpc>
                <a:spcPct val="100000"/>
              </a:lnSpc>
              <a:spcBef>
                <a:spcPts val="567"/>
              </a:spcBef>
              <a:buClr>
                <a:srgbClr val="000000"/>
              </a:buClr>
              <a:buSzPct val="75000"/>
              <a:buFont typeface="Symbol" charset="2"/>
              <a:buChar char=""/>
              <a:defRPr lang="en-US" sz="1400" b="0" u="none" strike="noStrike">
                <a:solidFill>
                  <a:srgbClr val="000000"/>
                </a:solidFill>
                <a:effectLst/>
                <a:uFillTx/>
                <a:latin typeface="Arial"/>
              </a:defRPr>
            </a:lvl4pPr>
            <a:lvl5pPr lvl="4" algn="l">
              <a:lnSpc>
                <a:spcPct val="100000"/>
              </a:lnSpc>
              <a:spcBef>
                <a:spcPts val="283"/>
              </a:spcBef>
              <a:buClr>
                <a:srgbClr val="000000"/>
              </a:buClr>
              <a:buSzPct val="45000"/>
              <a:buFont typeface="Wingdings" charset="2"/>
              <a:buChar char=""/>
              <a:defRPr lang="en-US" sz="2000" b="0" u="none" strike="noStrike">
                <a:solidFill>
                  <a:srgbClr val="000000"/>
                </a:solidFill>
                <a:effectLst/>
                <a:uFillTx/>
                <a:latin typeface="Arial"/>
              </a:defRPr>
            </a:lvl5pPr>
            <a:lvl6pPr lvl="5" algn="l">
              <a:lnSpc>
                <a:spcPct val="100000"/>
              </a:lnSpc>
              <a:spcBef>
                <a:spcPts val="283"/>
              </a:spcBef>
              <a:buClr>
                <a:srgbClr val="000000"/>
              </a:buClr>
              <a:buSzPct val="45000"/>
              <a:buFont typeface="Wingdings" charset="2"/>
              <a:buChar char=""/>
              <a:defRPr lang="en-US" sz="2000" b="0" u="none" strike="noStrike">
                <a:solidFill>
                  <a:srgbClr val="000000"/>
                </a:solidFill>
                <a:effectLst/>
                <a:uFillTx/>
                <a:latin typeface="Arial"/>
              </a:defRPr>
            </a:lvl6pPr>
            <a:lvl7pPr lvl="6" algn="l">
              <a:lnSpc>
                <a:spcPct val="100000"/>
              </a:lnSpc>
              <a:spcBef>
                <a:spcPts val="283"/>
              </a:spcBef>
              <a:buClr>
                <a:srgbClr val="000000"/>
              </a:buClr>
              <a:buSzPct val="45000"/>
              <a:buFont typeface="Wingdings" charset="2"/>
              <a:buChar char=""/>
              <a:defRPr lang="en-US" sz="2000" b="0" u="none" strike="noStrike">
                <a:solidFill>
                  <a:srgbClr val="000000"/>
                </a:solidFill>
                <a:effectLst/>
                <a:uFillTx/>
                <a:latin typeface="Arial"/>
              </a:defRPr>
            </a:lvl7pPr>
          </a:lstStyle>
          <a:p>
            <a:pPr indent="-324000" algn="l">
              <a:lnSpc>
                <a:spcPct val="100000"/>
              </a:lnSpc>
              <a:spcBef>
                <a:spcPts val="1417"/>
              </a:spcBef>
              <a:buClr>
                <a:srgbClr val="000000"/>
              </a:buClr>
              <a:buSzPct val="45000"/>
              <a:buFont typeface="Wingdings" charset="2"/>
              <a:buChar char=""/>
            </a:pPr>
            <a:r>
              <a:rPr lang="en-US" sz="1400" b="0" u="none" strike="noStrike">
                <a:solidFill>
                  <a:srgbClr val="000000"/>
                </a:solidFill>
                <a:effectLst/>
                <a:uFillTx/>
                <a:latin typeface="Arial"/>
              </a:rPr>
              <a:t>Click to edit the outline text format</a:t>
            </a:r>
          </a:p>
          <a:p>
            <a:pPr marL="864000" lvl="1" indent="-324000" algn="l">
              <a:lnSpc>
                <a:spcPct val="100000"/>
              </a:lnSpc>
              <a:spcBef>
                <a:spcPts val="1134"/>
              </a:spcBef>
              <a:buClr>
                <a:srgbClr val="000000"/>
              </a:buClr>
              <a:buSzPct val="75000"/>
              <a:buFont typeface="Symbol" charset="2"/>
              <a:buChar char=""/>
            </a:pPr>
            <a:r>
              <a:rPr lang="en-US" sz="1400" b="0" u="none" strike="noStrike">
                <a:solidFill>
                  <a:srgbClr val="000000"/>
                </a:solidFill>
                <a:effectLst/>
                <a:uFillTx/>
                <a:latin typeface="Arial"/>
              </a:rPr>
              <a:t>Second Outline Level</a:t>
            </a:r>
          </a:p>
          <a:p>
            <a:pPr marL="1296000" lvl="2" indent="-288000" algn="l">
              <a:lnSpc>
                <a:spcPct val="100000"/>
              </a:lnSpc>
              <a:spcBef>
                <a:spcPts val="850"/>
              </a:spcBef>
              <a:buClr>
                <a:srgbClr val="000000"/>
              </a:buClr>
              <a:buSzPct val="45000"/>
              <a:buFont typeface="Wingdings" charset="2"/>
              <a:buChar char=""/>
            </a:pPr>
            <a:r>
              <a:rPr lang="en-US" sz="1400" b="0" u="none" strike="noStrike">
                <a:solidFill>
                  <a:srgbClr val="000000"/>
                </a:solidFill>
                <a:effectLst/>
                <a:uFillTx/>
                <a:latin typeface="Arial"/>
              </a:rPr>
              <a:t>Third Outline Level</a:t>
            </a:r>
          </a:p>
          <a:p>
            <a:pPr marL="1728000" lvl="3" indent="-216000" algn="l">
              <a:lnSpc>
                <a:spcPct val="100000"/>
              </a:lnSpc>
              <a:spcBef>
                <a:spcPts val="567"/>
              </a:spcBef>
              <a:buClr>
                <a:srgbClr val="000000"/>
              </a:buClr>
              <a:buSzPct val="75000"/>
              <a:buFont typeface="Symbol" charset="2"/>
              <a:buChar char=""/>
            </a:pPr>
            <a:r>
              <a:rPr lang="en-US" sz="1400" b="0" u="none" strike="noStrike">
                <a:solidFill>
                  <a:srgbClr val="000000"/>
                </a:solidFill>
                <a:effectLst/>
                <a:uFillTx/>
                <a:latin typeface="Arial"/>
              </a:rPr>
              <a:t>Fourth Outline Level</a:t>
            </a:r>
          </a:p>
          <a:p>
            <a:pPr marL="2160000" lvl="4" indent="-216000" algn="l">
              <a:lnSpc>
                <a:spcPct val="100000"/>
              </a:lnSpc>
              <a:spcBef>
                <a:spcPts val="283"/>
              </a:spcBef>
              <a:buClr>
                <a:srgbClr val="000000"/>
              </a:buClr>
              <a:buSzPct val="45000"/>
              <a:buFont typeface="Wingdings" charset="2"/>
              <a:buChar char=""/>
            </a:pPr>
            <a:r>
              <a:rPr lang="en-US" sz="2000" b="0" u="none" strike="noStrike">
                <a:solidFill>
                  <a:srgbClr val="000000"/>
                </a:solidFill>
                <a:effectLst/>
                <a:uFillTx/>
                <a:latin typeface="Arial"/>
              </a:rPr>
              <a:t>Fifth Outline Level</a:t>
            </a:r>
          </a:p>
          <a:p>
            <a:pPr marL="2592000" lvl="5" indent="-216000" algn="l">
              <a:lnSpc>
                <a:spcPct val="100000"/>
              </a:lnSpc>
              <a:spcBef>
                <a:spcPts val="283"/>
              </a:spcBef>
              <a:buClr>
                <a:srgbClr val="000000"/>
              </a:buClr>
              <a:buSzPct val="45000"/>
              <a:buFont typeface="Wingdings" charset="2"/>
              <a:buChar char=""/>
            </a:pPr>
            <a:r>
              <a:rPr lang="en-US" sz="2000" b="0" u="none" strike="noStrike">
                <a:solidFill>
                  <a:srgbClr val="000000"/>
                </a:solidFill>
                <a:effectLst/>
                <a:uFillTx/>
                <a:latin typeface="Arial"/>
              </a:rPr>
              <a:t>Sixth Outline Level</a:t>
            </a:r>
          </a:p>
          <a:p>
            <a:pPr marL="3024000" lvl="6" indent="-216000" algn="l">
              <a:lnSpc>
                <a:spcPct val="100000"/>
              </a:lnSpc>
              <a:spcBef>
                <a:spcPts val="283"/>
              </a:spcBef>
              <a:buClr>
                <a:srgbClr val="000000"/>
              </a:buClr>
              <a:buSzPct val="45000"/>
              <a:buFont typeface="Wingdings" charset="2"/>
              <a:buChar char=""/>
            </a:pPr>
            <a:r>
              <a:rPr lang="en-US" sz="2000" b="0" u="none" strike="noStrike">
                <a:solidFill>
                  <a:srgbClr val="000000"/>
                </a:solidFill>
                <a:effectLst/>
                <a:uFillTx/>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3" name="PlaceHolder 1"/>
          <p:cNvSpPr>
            <a:spLocks noGrp="1"/>
          </p:cNvSpPr>
          <p:nvPr>
            <p:ph type="title"/>
          </p:nvPr>
        </p:nvSpPr>
        <p:spPr>
          <a:xfrm>
            <a:off x="282600" y="1023480"/>
            <a:ext cx="10514520" cy="973080"/>
          </a:xfrm>
          <a:prstGeom prst="rect">
            <a:avLst/>
          </a:prstGeom>
          <a:noFill/>
          <a:ln w="0">
            <a:noFill/>
          </a:ln>
        </p:spPr>
        <p:txBody>
          <a:bodyPr lIns="91440" tIns="45720" rIns="91440" bIns="45720" anchor="ctr">
            <a:normAutofit/>
          </a:bodyPr>
          <a:lstStyle>
            <a:lvl1pPr indent="0" algn="l">
              <a:lnSpc>
                <a:spcPct val="100000"/>
              </a:lnSpc>
              <a:buNone/>
              <a:tabLst>
                <a:tab pos="0" algn="l"/>
              </a:tabLst>
              <a:defRPr lang="en-US" sz="2400" b="0" u="none" strike="noStrike">
                <a:solidFill>
                  <a:srgbClr val="000000"/>
                </a:solidFill>
                <a:effectLst/>
                <a:uFillTx/>
                <a:latin typeface="Arial"/>
              </a:defRPr>
            </a:lvl1pPr>
          </a:lstStyle>
          <a:p>
            <a:pPr indent="0" algn="l">
              <a:lnSpc>
                <a:spcPct val="100000"/>
              </a:lnSpc>
              <a:buNone/>
              <a:tabLst>
                <a:tab pos="0" algn="l"/>
              </a:tabLst>
            </a:pPr>
            <a:r>
              <a:rPr lang="en-US" sz="2400" b="0" u="none" strike="noStrike">
                <a:solidFill>
                  <a:srgbClr val="000000"/>
                </a:solidFill>
                <a:effectLst/>
                <a:uFillTx/>
                <a:latin typeface="Arial"/>
              </a:rPr>
              <a:t>Click to edit the title text format</a:t>
            </a:r>
          </a:p>
        </p:txBody>
      </p:sp>
      <p:sp>
        <p:nvSpPr>
          <p:cNvPr id="14" name="PlaceHolder 2"/>
          <p:cNvSpPr>
            <a:spLocks noGrp="1"/>
          </p:cNvSpPr>
          <p:nvPr>
            <p:ph type="body"/>
          </p:nvPr>
        </p:nvSpPr>
        <p:spPr>
          <a:xfrm>
            <a:off x="242640" y="2097000"/>
            <a:ext cx="10514520" cy="3742200"/>
          </a:xfrm>
          <a:prstGeom prst="rect">
            <a:avLst/>
          </a:prstGeom>
          <a:noFill/>
          <a:ln w="0">
            <a:noFill/>
          </a:ln>
        </p:spPr>
        <p:txBody>
          <a:bodyPr lIns="91440" tIns="45720" rIns="91440" bIns="45720" anchor="t">
            <a:normAutofit/>
          </a:bodyPr>
          <a:lstStyle>
            <a:lvl1pPr algn="l">
              <a:lnSpc>
                <a:spcPct val="100000"/>
              </a:lnSpc>
              <a:spcBef>
                <a:spcPts val="1417"/>
              </a:spcBef>
              <a:buClr>
                <a:srgbClr val="000000"/>
              </a:buClr>
              <a:buSzPct val="45000"/>
              <a:buFont typeface="Wingdings" charset="2"/>
              <a:buChar char=""/>
              <a:defRPr lang="en-US" sz="2400" b="0" u="none" strike="noStrike">
                <a:solidFill>
                  <a:srgbClr val="000000"/>
                </a:solidFill>
                <a:effectLst/>
                <a:uFillTx/>
                <a:latin typeface="Arial"/>
              </a:defRPr>
            </a:lvl1pPr>
            <a:lvl2pPr lvl="1" algn="l">
              <a:lnSpc>
                <a:spcPct val="100000"/>
              </a:lnSpc>
              <a:spcBef>
                <a:spcPts val="1134"/>
              </a:spcBef>
              <a:buClr>
                <a:srgbClr val="000000"/>
              </a:buClr>
              <a:buSzPct val="75000"/>
              <a:buFont typeface="Symbol" charset="2"/>
              <a:buChar char=""/>
              <a:defRPr lang="en-US" sz="2400" b="0" u="none" strike="noStrike">
                <a:solidFill>
                  <a:srgbClr val="000000"/>
                </a:solidFill>
                <a:effectLst/>
                <a:uFillTx/>
                <a:latin typeface="Arial"/>
              </a:defRPr>
            </a:lvl2pPr>
            <a:lvl3pPr lvl="2" algn="l">
              <a:lnSpc>
                <a:spcPct val="100000"/>
              </a:lnSpc>
              <a:spcBef>
                <a:spcPts val="850"/>
              </a:spcBef>
              <a:buClr>
                <a:srgbClr val="000000"/>
              </a:buClr>
              <a:buSzPct val="45000"/>
              <a:buFont typeface="Wingdings" charset="2"/>
              <a:buChar char=""/>
              <a:defRPr lang="en-US" sz="2400" b="0" u="none" strike="noStrike">
                <a:solidFill>
                  <a:srgbClr val="000000"/>
                </a:solidFill>
                <a:effectLst/>
                <a:uFillTx/>
                <a:latin typeface="Arial"/>
              </a:defRPr>
            </a:lvl3pPr>
            <a:lvl4pPr lvl="3" algn="l">
              <a:lnSpc>
                <a:spcPct val="100000"/>
              </a:lnSpc>
              <a:spcBef>
                <a:spcPts val="567"/>
              </a:spcBef>
              <a:buClr>
                <a:srgbClr val="000000"/>
              </a:buClr>
              <a:buSzPct val="75000"/>
              <a:buFont typeface="Symbol" charset="2"/>
              <a:buChar char=""/>
              <a:defRPr lang="en-US" sz="2400" b="0" u="none" strike="noStrike">
                <a:solidFill>
                  <a:srgbClr val="000000"/>
                </a:solidFill>
                <a:effectLst/>
                <a:uFillTx/>
                <a:latin typeface="Arial"/>
              </a:defRPr>
            </a:lvl4pPr>
            <a:lvl5pPr lvl="4" algn="l">
              <a:lnSpc>
                <a:spcPct val="100000"/>
              </a:lnSpc>
              <a:spcBef>
                <a:spcPts val="283"/>
              </a:spcBef>
              <a:buClr>
                <a:srgbClr val="000000"/>
              </a:buClr>
              <a:buSzPct val="45000"/>
              <a:buFont typeface="Wingdings" charset="2"/>
              <a:buChar char=""/>
              <a:defRPr lang="en-US" sz="2400" b="0" u="none" strike="noStrike">
                <a:solidFill>
                  <a:srgbClr val="000000"/>
                </a:solidFill>
                <a:effectLst/>
                <a:uFillTx/>
                <a:latin typeface="Arial"/>
              </a:defRPr>
            </a:lvl5pPr>
            <a:lvl6pPr lvl="5" algn="l">
              <a:lnSpc>
                <a:spcPct val="100000"/>
              </a:lnSpc>
              <a:spcBef>
                <a:spcPts val="283"/>
              </a:spcBef>
              <a:buClr>
                <a:srgbClr val="000000"/>
              </a:buClr>
              <a:buSzPct val="45000"/>
              <a:buFont typeface="Wingdings" charset="2"/>
              <a:buChar char=""/>
              <a:defRPr lang="en-US" sz="2400" b="0" u="none" strike="noStrike">
                <a:solidFill>
                  <a:srgbClr val="000000"/>
                </a:solidFill>
                <a:effectLst/>
                <a:uFillTx/>
                <a:latin typeface="Arial"/>
              </a:defRPr>
            </a:lvl6pPr>
            <a:lvl7pPr lvl="6" algn="l">
              <a:lnSpc>
                <a:spcPct val="100000"/>
              </a:lnSpc>
              <a:spcBef>
                <a:spcPts val="283"/>
              </a:spcBef>
              <a:buClr>
                <a:srgbClr val="000000"/>
              </a:buClr>
              <a:buSzPct val="45000"/>
              <a:buFont typeface="Wingdings" charset="2"/>
              <a:buChar char=""/>
              <a:defRPr lang="en-US" sz="2400" b="0" u="none" strike="noStrike">
                <a:solidFill>
                  <a:srgbClr val="000000"/>
                </a:solidFill>
                <a:effectLst/>
                <a:uFillTx/>
                <a:latin typeface="Arial"/>
              </a:defRPr>
            </a:lvl7pPr>
          </a:lstStyle>
          <a:p>
            <a:pPr indent="-324000" algn="l">
              <a:lnSpc>
                <a:spcPct val="100000"/>
              </a:lnSpc>
              <a:spcBef>
                <a:spcPts val="1417"/>
              </a:spcBef>
              <a:buClr>
                <a:srgbClr val="000000"/>
              </a:buClr>
              <a:buSzPct val="45000"/>
              <a:buFont typeface="Wingdings" charset="2"/>
              <a:buChar char=""/>
            </a:pPr>
            <a:r>
              <a:rPr lang="en-US" sz="2400" b="0" u="none" strike="noStrike">
                <a:solidFill>
                  <a:srgbClr val="000000"/>
                </a:solidFill>
                <a:effectLst/>
                <a:uFillTx/>
                <a:latin typeface="Arial"/>
              </a:rPr>
              <a:t>Click to edit the outline text format</a:t>
            </a:r>
          </a:p>
          <a:p>
            <a:pPr marL="864000" lvl="1" indent="-324000" algn="l">
              <a:lnSpc>
                <a:spcPct val="100000"/>
              </a:lnSpc>
              <a:spcBef>
                <a:spcPts val="1134"/>
              </a:spcBef>
              <a:buClr>
                <a:srgbClr val="000000"/>
              </a:buClr>
              <a:buSzPct val="75000"/>
              <a:buFont typeface="Symbol" charset="2"/>
              <a:buChar char=""/>
            </a:pPr>
            <a:r>
              <a:rPr lang="en-US" sz="2400" b="0" u="none" strike="noStrike">
                <a:solidFill>
                  <a:srgbClr val="000000"/>
                </a:solidFill>
                <a:effectLst/>
                <a:uFillTx/>
                <a:latin typeface="Arial"/>
              </a:rPr>
              <a:t>Second Outline Level</a:t>
            </a:r>
          </a:p>
          <a:p>
            <a:pPr marL="1296000" lvl="2" indent="-288000" algn="l">
              <a:lnSpc>
                <a:spcPct val="100000"/>
              </a:lnSpc>
              <a:spcBef>
                <a:spcPts val="850"/>
              </a:spcBef>
              <a:buClr>
                <a:srgbClr val="000000"/>
              </a:buClr>
              <a:buSzPct val="45000"/>
              <a:buFont typeface="Wingdings" charset="2"/>
              <a:buChar char=""/>
            </a:pPr>
            <a:r>
              <a:rPr lang="en-US" sz="2400" b="0" u="none" strike="noStrike">
                <a:solidFill>
                  <a:srgbClr val="000000"/>
                </a:solidFill>
                <a:effectLst/>
                <a:uFillTx/>
                <a:latin typeface="Arial"/>
              </a:rPr>
              <a:t>Third Outline Level</a:t>
            </a:r>
          </a:p>
          <a:p>
            <a:pPr marL="1728000" lvl="3" indent="-216000" algn="l">
              <a:lnSpc>
                <a:spcPct val="100000"/>
              </a:lnSpc>
              <a:spcBef>
                <a:spcPts val="567"/>
              </a:spcBef>
              <a:buClr>
                <a:srgbClr val="000000"/>
              </a:buClr>
              <a:buSzPct val="75000"/>
              <a:buFont typeface="Symbol" charset="2"/>
              <a:buChar char=""/>
            </a:pPr>
            <a:r>
              <a:rPr lang="en-US" sz="2400" b="0" u="none" strike="noStrike">
                <a:solidFill>
                  <a:srgbClr val="000000"/>
                </a:solidFill>
                <a:effectLst/>
                <a:uFillTx/>
                <a:latin typeface="Arial"/>
              </a:rPr>
              <a:t>Fourth Outline Level</a:t>
            </a:r>
          </a:p>
          <a:p>
            <a:pPr marL="2160000" lvl="4" indent="-216000" algn="l">
              <a:lnSpc>
                <a:spcPct val="100000"/>
              </a:lnSpc>
              <a:spcBef>
                <a:spcPts val="283"/>
              </a:spcBef>
              <a:buClr>
                <a:srgbClr val="000000"/>
              </a:buClr>
              <a:buSzPct val="45000"/>
              <a:buFont typeface="Wingdings" charset="2"/>
              <a:buChar char=""/>
            </a:pPr>
            <a:r>
              <a:rPr lang="en-US" sz="2400" b="0" u="none" strike="noStrike">
                <a:solidFill>
                  <a:srgbClr val="000000"/>
                </a:solidFill>
                <a:effectLst/>
                <a:uFillTx/>
                <a:latin typeface="Arial"/>
              </a:rPr>
              <a:t>Fifth Outline Level</a:t>
            </a:r>
          </a:p>
          <a:p>
            <a:pPr marL="2592000" lvl="5" indent="-216000" algn="l">
              <a:lnSpc>
                <a:spcPct val="100000"/>
              </a:lnSpc>
              <a:spcBef>
                <a:spcPts val="283"/>
              </a:spcBef>
              <a:buClr>
                <a:srgbClr val="000000"/>
              </a:buClr>
              <a:buSzPct val="45000"/>
              <a:buFont typeface="Wingdings" charset="2"/>
              <a:buChar char=""/>
            </a:pPr>
            <a:r>
              <a:rPr lang="en-US" sz="2400" b="0" u="none" strike="noStrike">
                <a:solidFill>
                  <a:srgbClr val="000000"/>
                </a:solidFill>
                <a:effectLst/>
                <a:uFillTx/>
                <a:latin typeface="Arial"/>
              </a:rPr>
              <a:t>Sixth Outline Level</a:t>
            </a:r>
          </a:p>
          <a:p>
            <a:pPr marL="3024000" lvl="6" indent="-216000" algn="l">
              <a:lnSpc>
                <a:spcPct val="100000"/>
              </a:lnSpc>
              <a:spcBef>
                <a:spcPts val="283"/>
              </a:spcBef>
              <a:buClr>
                <a:srgbClr val="000000"/>
              </a:buClr>
              <a:buSzPct val="45000"/>
              <a:buFont typeface="Wingdings" charset="2"/>
              <a:buChar char=""/>
            </a:pPr>
            <a:r>
              <a:rPr lang="en-US" sz="2400" b="0" u="none" strike="noStrike">
                <a:solidFill>
                  <a:srgbClr val="000000"/>
                </a:solidFill>
                <a:effectLst/>
                <a:uFillTx/>
                <a:latin typeface="Arial"/>
              </a:rPr>
              <a:t>Seventh Outline Level</a:t>
            </a:r>
          </a:p>
        </p:txBody>
      </p:sp>
      <p:sp>
        <p:nvSpPr>
          <p:cNvPr id="15" name="PlaceHolder 3"/>
          <p:cNvSpPr>
            <a:spLocks noGrp="1"/>
          </p:cNvSpPr>
          <p:nvPr>
            <p:ph type="sldNum" idx="1"/>
          </p:nvPr>
        </p:nvSpPr>
        <p:spPr>
          <a:xfrm>
            <a:off x="9220320" y="6174720"/>
            <a:ext cx="2742120" cy="3639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u="none" strike="noStrike">
                <a:solidFill>
                  <a:srgbClr val="888888"/>
                </a:solidFill>
                <a:effectLst/>
                <a:uFillTx/>
                <a:latin typeface="Arial"/>
                <a:ea typeface="Arial"/>
              </a:defRPr>
            </a:lvl1pPr>
          </a:lstStyle>
          <a:p>
            <a:pPr indent="0" algn="r">
              <a:lnSpc>
                <a:spcPct val="100000"/>
              </a:lnSpc>
              <a:buNone/>
              <a:tabLst>
                <a:tab pos="0" algn="l"/>
              </a:tabLst>
            </a:pPr>
            <a:fld id="{6A7CBA44-EA72-4305-8EBB-667DB515B7F6}" type="slidenum">
              <a:rPr lang="en-US" sz="1200" b="0" u="none" strike="noStrike">
                <a:solidFill>
                  <a:srgbClr val="888888"/>
                </a:solidFill>
                <a:effectLst/>
                <a:uFillTx/>
                <a:latin typeface="Arial"/>
                <a:ea typeface="Arial"/>
              </a:rPr>
              <a:t>‹#›</a:t>
            </a:fld>
            <a:endParaRPr lang="en-GB" sz="1200" b="0" u="none" strike="noStrike">
              <a:solidFill>
                <a:srgbClr val="000000"/>
              </a:solidFill>
              <a:effectLst/>
              <a:uFillTx/>
              <a:latin typeface="Times New Roman"/>
            </a:endParaRPr>
          </a:p>
        </p:txBody>
      </p:sp>
      <p:pic>
        <p:nvPicPr>
          <p:cNvPr id="16" name="Google Shape;23;p4" descr="Text&#10;&#10;Description automatically generated"/>
          <p:cNvPicPr/>
          <p:nvPr/>
        </p:nvPicPr>
        <p:blipFill>
          <a:blip r:embed="rId4"/>
          <a:stretch/>
        </p:blipFill>
        <p:spPr>
          <a:xfrm>
            <a:off x="242640" y="6248880"/>
            <a:ext cx="2330280" cy="462960"/>
          </a:xfrm>
          <a:prstGeom prst="rect">
            <a:avLst/>
          </a:prstGeom>
          <a:noFill/>
          <a:ln w="0">
            <a:noFill/>
          </a:ln>
        </p:spPr>
      </p:pic>
      <p:sp>
        <p:nvSpPr>
          <p:cNvPr id="17" name="Google Shape;24;p4"/>
          <p:cNvSpPr/>
          <p:nvPr/>
        </p:nvSpPr>
        <p:spPr>
          <a:xfrm>
            <a:off x="2726280" y="6186960"/>
            <a:ext cx="6162120" cy="502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900" b="0" u="none" strike="noStrike">
                <a:solidFill>
                  <a:schemeClr val="dk1"/>
                </a:solidFill>
                <a:effectLst/>
                <a:uFillTx/>
                <a:latin typeface="Arial"/>
                <a:ea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GB" sz="900" b="0" u="none" strike="noStrike">
              <a:solidFill>
                <a:srgbClr val="000000"/>
              </a:solidFill>
              <a:effectLst/>
              <a:uFillTx/>
              <a:latin typeface="Arial"/>
            </a:endParaRPr>
          </a:p>
        </p:txBody>
      </p:sp>
      <p:pic>
        <p:nvPicPr>
          <p:cNvPr id="18" name="Google Shape;25;p4"/>
          <p:cNvPicPr/>
          <p:nvPr/>
        </p:nvPicPr>
        <p:blipFill>
          <a:blip r:embed="rId5"/>
          <a:srcRect l="20873" t="23463" r="20710" b="17931"/>
          <a:stretch/>
        </p:blipFill>
        <p:spPr>
          <a:xfrm>
            <a:off x="206640" y="165960"/>
            <a:ext cx="2961360" cy="740160"/>
          </a:xfrm>
          <a:prstGeom prst="rect">
            <a:avLst/>
          </a:prstGeom>
          <a:noFill/>
          <a:ln w="0">
            <a:noFill/>
          </a:ln>
        </p:spPr>
      </p:pic>
      <p:sp>
        <p:nvSpPr>
          <p:cNvPr id="19" name="Google Shape;26;p4"/>
          <p:cNvSpPr/>
          <p:nvPr/>
        </p:nvSpPr>
        <p:spPr>
          <a:xfrm>
            <a:off x="5775120" y="228600"/>
            <a:ext cx="6107760" cy="303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tabLst>
                <a:tab pos="0" algn="l"/>
              </a:tabLst>
            </a:pPr>
            <a:r>
              <a:rPr lang="en-US" sz="1400" b="1" u="none" strike="noStrike">
                <a:solidFill>
                  <a:srgbClr val="012EAF"/>
                </a:solidFill>
                <a:effectLst/>
                <a:uFillTx/>
                <a:latin typeface="Arial"/>
                <a:ea typeface="Arial"/>
              </a:rPr>
              <a:t>INVESTech — </a:t>
            </a:r>
            <a:r>
              <a:rPr lang="en-US" sz="1400" b="0" u="none" strike="noStrike">
                <a:solidFill>
                  <a:srgbClr val="012EAF"/>
                </a:solidFill>
                <a:effectLst/>
                <a:uFillTx/>
                <a:latin typeface="Arial"/>
                <a:ea typeface="Arial"/>
              </a:rPr>
              <a:t>Innovation Vocational Excellence and Sustainability in Tech</a:t>
            </a:r>
            <a:endParaRPr lang="en-GB" sz="1400" b="0" u="none" strike="noStrike">
              <a:solidFill>
                <a:srgbClr val="000000"/>
              </a:solidFill>
              <a:effectLst/>
              <a:uFillTx/>
              <a:latin typeface="Arial"/>
            </a:endParaRPr>
          </a:p>
        </p:txBody>
      </p:sp>
      <p:sp>
        <p:nvSpPr>
          <p:cNvPr id="20" name="Google Shape;27;p4"/>
          <p:cNvSpPr/>
          <p:nvPr/>
        </p:nvSpPr>
        <p:spPr>
          <a:xfrm>
            <a:off x="5635440" y="508680"/>
            <a:ext cx="6247440" cy="244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r>
              <a:rPr lang="en-US" sz="1200" b="0" u="none" strike="noStrike">
                <a:solidFill>
                  <a:srgbClr val="0AD679"/>
                </a:solidFill>
                <a:effectLst/>
                <a:uFillTx/>
                <a:latin typeface="Arial"/>
                <a:ea typeface="Arial"/>
              </a:rPr>
              <a:t>PROJECT REF NO. 101143958. ERASMUS-EDU-2023-PEX-COVE</a:t>
            </a:r>
            <a:endParaRPr lang="en-GB" sz="1200" b="0" u="none" strike="noStrike">
              <a:solidFill>
                <a:srgbClr val="000000"/>
              </a:solidFill>
              <a:effectLst/>
              <a:uFillTx/>
              <a:latin typeface="Arial"/>
            </a:endParaRPr>
          </a:p>
        </p:txBody>
      </p:sp>
      <p:cxnSp>
        <p:nvCxnSpPr>
          <p:cNvPr id="21" name="Google Shape;28;p4"/>
          <p:cNvCxnSpPr/>
          <p:nvPr/>
        </p:nvCxnSpPr>
        <p:spPr>
          <a:xfrm>
            <a:off x="273600" y="6082920"/>
            <a:ext cx="11645640" cy="1080"/>
          </a:xfrm>
          <a:prstGeom prst="straightConnector1">
            <a:avLst/>
          </a:prstGeom>
          <a:ln w="9360">
            <a:solidFill>
              <a:srgbClr val="B7B7B7"/>
            </a:solidFill>
            <a:round/>
          </a:ln>
        </p:spPr>
      </p:cxnSp>
    </p:spTree>
  </p:cSld>
  <p:clrMap bg1="lt1" tx1="dk1" bg2="lt2" tx2="dk2" accent1="accent1" accent2="accent2" accent3="accent3" accent4="accent4" accent5="accent5" accent6="accent6" hlink="hlink" folHlink="folHlink"/>
  <p:sldLayoutIdLst>
    <p:sldLayoutId id="2147483652" r:id="rId1"/>
    <p:sldLayoutId id="214748365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6" name="PlaceHolder 1"/>
          <p:cNvSpPr>
            <a:spLocks noGrp="1"/>
          </p:cNvSpPr>
          <p:nvPr>
            <p:ph type="title"/>
          </p:nvPr>
        </p:nvSpPr>
        <p:spPr>
          <a:xfrm>
            <a:off x="1523880" y="1122480"/>
            <a:ext cx="9142920" cy="2386440"/>
          </a:xfrm>
          <a:prstGeom prst="rect">
            <a:avLst/>
          </a:prstGeom>
          <a:noFill/>
          <a:ln w="0">
            <a:noFill/>
          </a:ln>
        </p:spPr>
        <p:txBody>
          <a:bodyPr lIns="91440" tIns="45720" rIns="91440" bIns="45720" anchor="b">
            <a:normAutofit/>
          </a:bodyPr>
          <a:lstStyle>
            <a:lvl1pPr indent="0" algn="l">
              <a:lnSpc>
                <a:spcPct val="100000"/>
              </a:lnSpc>
              <a:buNone/>
              <a:tabLst>
                <a:tab pos="0" algn="l"/>
              </a:tabLst>
              <a:defRPr lang="en-US" sz="5400" b="0" u="none" strike="noStrike">
                <a:solidFill>
                  <a:srgbClr val="000000"/>
                </a:solidFill>
                <a:effectLst/>
                <a:uFillTx/>
                <a:latin typeface="Arial"/>
              </a:defRPr>
            </a:lvl1pPr>
          </a:lstStyle>
          <a:p>
            <a:pPr indent="0" algn="l">
              <a:lnSpc>
                <a:spcPct val="100000"/>
              </a:lnSpc>
              <a:buNone/>
              <a:tabLst>
                <a:tab pos="0" algn="l"/>
              </a:tabLst>
            </a:pPr>
            <a:r>
              <a:rPr lang="en-US" sz="5400" b="0" u="none" strike="noStrike">
                <a:solidFill>
                  <a:srgbClr val="000000"/>
                </a:solidFill>
                <a:effectLst/>
                <a:uFillTx/>
                <a:latin typeface="Arial"/>
              </a:rPr>
              <a:t>Click to edit the title text format</a:t>
            </a:r>
          </a:p>
        </p:txBody>
      </p:sp>
      <p:sp>
        <p:nvSpPr>
          <p:cNvPr id="27" name="PlaceHolder 2"/>
          <p:cNvSpPr>
            <a:spLocks noGrp="1"/>
          </p:cNvSpPr>
          <p:nvPr>
            <p:ph type="sldNum" idx="2"/>
          </p:nvPr>
        </p:nvSpPr>
        <p:spPr>
          <a:xfrm>
            <a:off x="8610480" y="6356520"/>
            <a:ext cx="2742120" cy="3639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u="none" strike="noStrike">
                <a:solidFill>
                  <a:srgbClr val="888888"/>
                </a:solidFill>
                <a:effectLst/>
                <a:uFillTx/>
                <a:latin typeface="Calibri"/>
                <a:ea typeface="Calibri"/>
              </a:defRPr>
            </a:lvl1pPr>
          </a:lstStyle>
          <a:p>
            <a:pPr indent="0" algn="r">
              <a:lnSpc>
                <a:spcPct val="100000"/>
              </a:lnSpc>
              <a:buNone/>
              <a:tabLst>
                <a:tab pos="0" algn="l"/>
              </a:tabLst>
            </a:pPr>
            <a:fld id="{D8711F34-BDB2-4997-8989-F493763FE71D}" type="slidenum">
              <a:rPr lang="en-US" sz="1200" b="0" u="none" strike="noStrike">
                <a:solidFill>
                  <a:srgbClr val="888888"/>
                </a:solidFill>
                <a:effectLst/>
                <a:uFillTx/>
                <a:latin typeface="Calibri"/>
                <a:ea typeface="Calibri"/>
              </a:rPr>
              <a:t>‹#›</a:t>
            </a:fld>
            <a:endParaRPr lang="en-GB" sz="1200" b="0" u="none" strike="noStrike">
              <a:solidFill>
                <a:srgbClr val="000000"/>
              </a:solidFill>
              <a:effectLst/>
              <a:uFillTx/>
              <a:latin typeface="Times New Roman"/>
            </a:endParaRPr>
          </a:p>
        </p:txBody>
      </p:sp>
      <p:sp>
        <p:nvSpPr>
          <p:cNvPr id="28" name="PlaceHolder 3"/>
          <p:cNvSpPr>
            <a:spLocks noGrp="1"/>
          </p:cNvSpPr>
          <p:nvPr>
            <p:ph type="sldNum" idx="3"/>
          </p:nvPr>
        </p:nvSpPr>
        <p:spPr>
          <a:xfrm>
            <a:off x="9220320" y="6174720"/>
            <a:ext cx="2742120" cy="3639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u="none" strike="noStrike">
                <a:solidFill>
                  <a:srgbClr val="888888"/>
                </a:solidFill>
                <a:effectLst/>
                <a:uFillTx/>
                <a:latin typeface="Arial"/>
                <a:ea typeface="Arial"/>
              </a:defRPr>
            </a:lvl1pPr>
          </a:lstStyle>
          <a:p>
            <a:pPr indent="0" algn="r">
              <a:lnSpc>
                <a:spcPct val="100000"/>
              </a:lnSpc>
              <a:buNone/>
              <a:tabLst>
                <a:tab pos="0" algn="l"/>
              </a:tabLst>
            </a:pPr>
            <a:fld id="{1E873C92-4320-48BD-880B-62434EBADD51}" type="slidenum">
              <a:rPr lang="en-US" sz="1200" b="0" u="none" strike="noStrike">
                <a:solidFill>
                  <a:srgbClr val="888888"/>
                </a:solidFill>
                <a:effectLst/>
                <a:uFillTx/>
                <a:latin typeface="Arial"/>
                <a:ea typeface="Arial"/>
              </a:rPr>
              <a:t>‹#›</a:t>
            </a:fld>
            <a:endParaRPr lang="en-GB" sz="1200" b="0" u="none" strike="noStrike">
              <a:solidFill>
                <a:srgbClr val="000000"/>
              </a:solidFill>
              <a:effectLst/>
              <a:uFillTx/>
              <a:latin typeface="Times New Roman"/>
            </a:endParaRPr>
          </a:p>
        </p:txBody>
      </p:sp>
      <p:pic>
        <p:nvPicPr>
          <p:cNvPr id="29" name="Google Shape;34;p3" descr="Text&#10;&#10;Description automatically generated"/>
          <p:cNvPicPr/>
          <p:nvPr/>
        </p:nvPicPr>
        <p:blipFill>
          <a:blip r:embed="rId3"/>
          <a:stretch/>
        </p:blipFill>
        <p:spPr>
          <a:xfrm>
            <a:off x="242640" y="6248880"/>
            <a:ext cx="2330280" cy="462960"/>
          </a:xfrm>
          <a:prstGeom prst="rect">
            <a:avLst/>
          </a:prstGeom>
          <a:noFill/>
          <a:ln w="0">
            <a:noFill/>
          </a:ln>
        </p:spPr>
      </p:pic>
      <p:sp>
        <p:nvSpPr>
          <p:cNvPr id="30" name="Google Shape;35;p3"/>
          <p:cNvSpPr/>
          <p:nvPr/>
        </p:nvSpPr>
        <p:spPr>
          <a:xfrm>
            <a:off x="2726280" y="6186960"/>
            <a:ext cx="6162120" cy="502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900" b="0" u="none" strike="noStrike">
                <a:solidFill>
                  <a:schemeClr val="dk1"/>
                </a:solidFill>
                <a:effectLst/>
                <a:uFillTx/>
                <a:latin typeface="Arial"/>
                <a:ea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GB" sz="900" b="0" u="none" strike="noStrike">
              <a:solidFill>
                <a:srgbClr val="000000"/>
              </a:solidFill>
              <a:effectLst/>
              <a:uFillTx/>
              <a:latin typeface="Arial"/>
            </a:endParaRPr>
          </a:p>
        </p:txBody>
      </p:sp>
      <p:pic>
        <p:nvPicPr>
          <p:cNvPr id="31" name="Google Shape;36;p3"/>
          <p:cNvPicPr/>
          <p:nvPr/>
        </p:nvPicPr>
        <p:blipFill>
          <a:blip r:embed="rId4"/>
          <a:srcRect l="20873" t="23463" r="20710" b="17931"/>
          <a:stretch/>
        </p:blipFill>
        <p:spPr>
          <a:xfrm>
            <a:off x="206640" y="165960"/>
            <a:ext cx="2961360" cy="740160"/>
          </a:xfrm>
          <a:prstGeom prst="rect">
            <a:avLst/>
          </a:prstGeom>
          <a:noFill/>
          <a:ln w="0">
            <a:noFill/>
          </a:ln>
        </p:spPr>
      </p:pic>
      <p:sp>
        <p:nvSpPr>
          <p:cNvPr id="32" name="Google Shape;37;p3"/>
          <p:cNvSpPr/>
          <p:nvPr/>
        </p:nvSpPr>
        <p:spPr>
          <a:xfrm>
            <a:off x="5775120" y="228600"/>
            <a:ext cx="6107760" cy="303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tabLst>
                <a:tab pos="0" algn="l"/>
              </a:tabLst>
            </a:pPr>
            <a:r>
              <a:rPr lang="en-US" sz="1400" b="1" u="none" strike="noStrike">
                <a:solidFill>
                  <a:srgbClr val="012EAF"/>
                </a:solidFill>
                <a:effectLst/>
                <a:uFillTx/>
                <a:latin typeface="Arial"/>
                <a:ea typeface="Arial"/>
              </a:rPr>
              <a:t>INVESTech — </a:t>
            </a:r>
            <a:r>
              <a:rPr lang="en-US" sz="1400" b="0" u="none" strike="noStrike">
                <a:solidFill>
                  <a:srgbClr val="012EAF"/>
                </a:solidFill>
                <a:effectLst/>
                <a:uFillTx/>
                <a:latin typeface="Arial"/>
                <a:ea typeface="Arial"/>
              </a:rPr>
              <a:t>Innovation Vocational Excellence and Sustainability in Tech</a:t>
            </a:r>
            <a:endParaRPr lang="en-GB" sz="1400" b="0" u="none" strike="noStrike">
              <a:solidFill>
                <a:srgbClr val="000000"/>
              </a:solidFill>
              <a:effectLst/>
              <a:uFillTx/>
              <a:latin typeface="Arial"/>
            </a:endParaRPr>
          </a:p>
        </p:txBody>
      </p:sp>
      <p:sp>
        <p:nvSpPr>
          <p:cNvPr id="33" name="Google Shape;38;p3"/>
          <p:cNvSpPr/>
          <p:nvPr/>
        </p:nvSpPr>
        <p:spPr>
          <a:xfrm>
            <a:off x="5635440" y="508680"/>
            <a:ext cx="6247440" cy="244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r>
              <a:rPr lang="en-US" sz="1200" b="0" u="none" strike="noStrike">
                <a:solidFill>
                  <a:srgbClr val="0AD679"/>
                </a:solidFill>
                <a:effectLst/>
                <a:uFillTx/>
                <a:latin typeface="Arial"/>
                <a:ea typeface="Arial"/>
              </a:rPr>
              <a:t>PROJECT REF NO. 101143958. ERASMUS-EDU-2023-PEX-COVE</a:t>
            </a:r>
            <a:endParaRPr lang="en-GB" sz="1200" b="0" u="none" strike="noStrike">
              <a:solidFill>
                <a:srgbClr val="000000"/>
              </a:solidFill>
              <a:effectLst/>
              <a:uFillTx/>
              <a:latin typeface="Arial"/>
            </a:endParaRPr>
          </a:p>
        </p:txBody>
      </p:sp>
      <p:cxnSp>
        <p:nvCxnSpPr>
          <p:cNvPr id="34" name="Google Shape;39;p3"/>
          <p:cNvCxnSpPr/>
          <p:nvPr/>
        </p:nvCxnSpPr>
        <p:spPr>
          <a:xfrm>
            <a:off x="273600" y="6082920"/>
            <a:ext cx="11645640" cy="1080"/>
          </a:xfrm>
          <a:prstGeom prst="straightConnector1">
            <a:avLst/>
          </a:prstGeom>
          <a:ln w="9360">
            <a:solidFill>
              <a:srgbClr val="B7B7B7"/>
            </a:solidFill>
            <a:round/>
          </a:ln>
        </p:spPr>
      </p:cxnSp>
      <p:sp>
        <p:nvSpPr>
          <p:cNvPr id="35" name="PlaceHolder 4"/>
          <p:cNvSpPr>
            <a:spLocks noGrp="1"/>
          </p:cNvSpPr>
          <p:nvPr>
            <p:ph type="body"/>
          </p:nvPr>
        </p:nvSpPr>
        <p:spPr>
          <a:xfrm>
            <a:off x="609480" y="1604520"/>
            <a:ext cx="10971720" cy="3976560"/>
          </a:xfrm>
          <a:prstGeom prst="rect">
            <a:avLst/>
          </a:prstGeom>
          <a:noFill/>
          <a:ln w="0">
            <a:noFill/>
          </a:ln>
        </p:spPr>
        <p:txBody>
          <a:bodyPr lIns="0" tIns="0" rIns="0" bIns="0" anchor="t">
            <a:normAutofit/>
          </a:bodyPr>
          <a:lstStyle>
            <a:lvl1pPr algn="l">
              <a:lnSpc>
                <a:spcPct val="100000"/>
              </a:lnSpc>
              <a:spcBef>
                <a:spcPts val="1417"/>
              </a:spcBef>
              <a:buClr>
                <a:srgbClr val="000000"/>
              </a:buClr>
              <a:buSzPct val="45000"/>
              <a:buFont typeface="Wingdings" charset="2"/>
              <a:buChar char=""/>
              <a:defRPr lang="en-US" sz="1400" b="0" u="none" strike="noStrike">
                <a:solidFill>
                  <a:srgbClr val="000000"/>
                </a:solidFill>
                <a:effectLst/>
                <a:uFillTx/>
                <a:latin typeface="Arial"/>
              </a:defRPr>
            </a:lvl1pPr>
            <a:lvl2pPr lvl="1" algn="l">
              <a:lnSpc>
                <a:spcPct val="100000"/>
              </a:lnSpc>
              <a:spcBef>
                <a:spcPts val="1134"/>
              </a:spcBef>
              <a:buClr>
                <a:srgbClr val="000000"/>
              </a:buClr>
              <a:buSzPct val="75000"/>
              <a:buFont typeface="Symbol" charset="2"/>
              <a:buChar char=""/>
              <a:defRPr lang="en-US" sz="1400" b="0" u="none" strike="noStrike">
                <a:solidFill>
                  <a:srgbClr val="000000"/>
                </a:solidFill>
                <a:effectLst/>
                <a:uFillTx/>
                <a:latin typeface="Arial"/>
              </a:defRPr>
            </a:lvl2pPr>
            <a:lvl3pPr lvl="2" algn="l">
              <a:lnSpc>
                <a:spcPct val="100000"/>
              </a:lnSpc>
              <a:spcBef>
                <a:spcPts val="850"/>
              </a:spcBef>
              <a:buClr>
                <a:srgbClr val="000000"/>
              </a:buClr>
              <a:buSzPct val="45000"/>
              <a:buFont typeface="Wingdings" charset="2"/>
              <a:buChar char=""/>
              <a:defRPr lang="en-US" sz="1400" b="0" u="none" strike="noStrike">
                <a:solidFill>
                  <a:srgbClr val="000000"/>
                </a:solidFill>
                <a:effectLst/>
                <a:uFillTx/>
                <a:latin typeface="Arial"/>
              </a:defRPr>
            </a:lvl3pPr>
            <a:lvl4pPr lvl="3" algn="l">
              <a:lnSpc>
                <a:spcPct val="100000"/>
              </a:lnSpc>
              <a:spcBef>
                <a:spcPts val="567"/>
              </a:spcBef>
              <a:buClr>
                <a:srgbClr val="000000"/>
              </a:buClr>
              <a:buSzPct val="75000"/>
              <a:buFont typeface="Symbol" charset="2"/>
              <a:buChar char=""/>
              <a:defRPr lang="en-US" sz="1400" b="0" u="none" strike="noStrike">
                <a:solidFill>
                  <a:srgbClr val="000000"/>
                </a:solidFill>
                <a:effectLst/>
                <a:uFillTx/>
                <a:latin typeface="Arial"/>
              </a:defRPr>
            </a:lvl4pPr>
            <a:lvl5pPr lvl="4" algn="l">
              <a:lnSpc>
                <a:spcPct val="100000"/>
              </a:lnSpc>
              <a:spcBef>
                <a:spcPts val="283"/>
              </a:spcBef>
              <a:buClr>
                <a:srgbClr val="000000"/>
              </a:buClr>
              <a:buSzPct val="45000"/>
              <a:buFont typeface="Wingdings" charset="2"/>
              <a:buChar char=""/>
              <a:defRPr lang="en-US" sz="2000" b="0" u="none" strike="noStrike">
                <a:solidFill>
                  <a:srgbClr val="000000"/>
                </a:solidFill>
                <a:effectLst/>
                <a:uFillTx/>
                <a:latin typeface="Arial"/>
              </a:defRPr>
            </a:lvl5pPr>
            <a:lvl6pPr lvl="5" algn="l">
              <a:lnSpc>
                <a:spcPct val="100000"/>
              </a:lnSpc>
              <a:spcBef>
                <a:spcPts val="283"/>
              </a:spcBef>
              <a:buClr>
                <a:srgbClr val="000000"/>
              </a:buClr>
              <a:buSzPct val="45000"/>
              <a:buFont typeface="Wingdings" charset="2"/>
              <a:buChar char=""/>
              <a:defRPr lang="en-US" sz="2000" b="0" u="none" strike="noStrike">
                <a:solidFill>
                  <a:srgbClr val="000000"/>
                </a:solidFill>
                <a:effectLst/>
                <a:uFillTx/>
                <a:latin typeface="Arial"/>
              </a:defRPr>
            </a:lvl6pPr>
            <a:lvl7pPr lvl="6" algn="l">
              <a:lnSpc>
                <a:spcPct val="100000"/>
              </a:lnSpc>
              <a:spcBef>
                <a:spcPts val="283"/>
              </a:spcBef>
              <a:buClr>
                <a:srgbClr val="000000"/>
              </a:buClr>
              <a:buSzPct val="45000"/>
              <a:buFont typeface="Wingdings" charset="2"/>
              <a:buChar char=""/>
              <a:defRPr lang="en-US" sz="2000" b="0" u="none" strike="noStrike">
                <a:solidFill>
                  <a:srgbClr val="000000"/>
                </a:solidFill>
                <a:effectLst/>
                <a:uFillTx/>
                <a:latin typeface="Arial"/>
              </a:defRPr>
            </a:lvl7pPr>
          </a:lstStyle>
          <a:p>
            <a:pPr indent="-324000" algn="l">
              <a:lnSpc>
                <a:spcPct val="100000"/>
              </a:lnSpc>
              <a:spcBef>
                <a:spcPts val="1417"/>
              </a:spcBef>
              <a:buClr>
                <a:srgbClr val="000000"/>
              </a:buClr>
              <a:buSzPct val="45000"/>
              <a:buFont typeface="Wingdings" charset="2"/>
              <a:buChar char=""/>
            </a:pPr>
            <a:r>
              <a:rPr lang="en-US" sz="1400" b="0" u="none" strike="noStrike">
                <a:solidFill>
                  <a:srgbClr val="000000"/>
                </a:solidFill>
                <a:effectLst/>
                <a:uFillTx/>
                <a:latin typeface="Arial"/>
              </a:rPr>
              <a:t>Click to edit the outline text format</a:t>
            </a:r>
          </a:p>
          <a:p>
            <a:pPr marL="864000" lvl="1" indent="-324000" algn="l">
              <a:lnSpc>
                <a:spcPct val="100000"/>
              </a:lnSpc>
              <a:spcBef>
                <a:spcPts val="1134"/>
              </a:spcBef>
              <a:buClr>
                <a:srgbClr val="000000"/>
              </a:buClr>
              <a:buSzPct val="75000"/>
              <a:buFont typeface="Symbol" charset="2"/>
              <a:buChar char=""/>
            </a:pPr>
            <a:r>
              <a:rPr lang="en-US" sz="1400" b="0" u="none" strike="noStrike">
                <a:solidFill>
                  <a:srgbClr val="000000"/>
                </a:solidFill>
                <a:effectLst/>
                <a:uFillTx/>
                <a:latin typeface="Arial"/>
              </a:rPr>
              <a:t>Second Outline Level</a:t>
            </a:r>
          </a:p>
          <a:p>
            <a:pPr marL="1296000" lvl="2" indent="-288000" algn="l">
              <a:lnSpc>
                <a:spcPct val="100000"/>
              </a:lnSpc>
              <a:spcBef>
                <a:spcPts val="850"/>
              </a:spcBef>
              <a:buClr>
                <a:srgbClr val="000000"/>
              </a:buClr>
              <a:buSzPct val="45000"/>
              <a:buFont typeface="Wingdings" charset="2"/>
              <a:buChar char=""/>
            </a:pPr>
            <a:r>
              <a:rPr lang="en-US" sz="1400" b="0" u="none" strike="noStrike">
                <a:solidFill>
                  <a:srgbClr val="000000"/>
                </a:solidFill>
                <a:effectLst/>
                <a:uFillTx/>
                <a:latin typeface="Arial"/>
              </a:rPr>
              <a:t>Third Outline Level</a:t>
            </a:r>
          </a:p>
          <a:p>
            <a:pPr marL="1728000" lvl="3" indent="-216000" algn="l">
              <a:lnSpc>
                <a:spcPct val="100000"/>
              </a:lnSpc>
              <a:spcBef>
                <a:spcPts val="567"/>
              </a:spcBef>
              <a:buClr>
                <a:srgbClr val="000000"/>
              </a:buClr>
              <a:buSzPct val="75000"/>
              <a:buFont typeface="Symbol" charset="2"/>
              <a:buChar char=""/>
            </a:pPr>
            <a:r>
              <a:rPr lang="en-US" sz="1400" b="0" u="none" strike="noStrike">
                <a:solidFill>
                  <a:srgbClr val="000000"/>
                </a:solidFill>
                <a:effectLst/>
                <a:uFillTx/>
                <a:latin typeface="Arial"/>
              </a:rPr>
              <a:t>Fourth Outline Level</a:t>
            </a:r>
          </a:p>
          <a:p>
            <a:pPr marL="2160000" lvl="4" indent="-216000" algn="l">
              <a:lnSpc>
                <a:spcPct val="100000"/>
              </a:lnSpc>
              <a:spcBef>
                <a:spcPts val="283"/>
              </a:spcBef>
              <a:buClr>
                <a:srgbClr val="000000"/>
              </a:buClr>
              <a:buSzPct val="45000"/>
              <a:buFont typeface="Wingdings" charset="2"/>
              <a:buChar char=""/>
            </a:pPr>
            <a:r>
              <a:rPr lang="en-US" sz="2000" b="0" u="none" strike="noStrike">
                <a:solidFill>
                  <a:srgbClr val="000000"/>
                </a:solidFill>
                <a:effectLst/>
                <a:uFillTx/>
                <a:latin typeface="Arial"/>
              </a:rPr>
              <a:t>Fifth Outline Level</a:t>
            </a:r>
          </a:p>
          <a:p>
            <a:pPr marL="2592000" lvl="5" indent="-216000" algn="l">
              <a:lnSpc>
                <a:spcPct val="100000"/>
              </a:lnSpc>
              <a:spcBef>
                <a:spcPts val="283"/>
              </a:spcBef>
              <a:buClr>
                <a:srgbClr val="000000"/>
              </a:buClr>
              <a:buSzPct val="45000"/>
              <a:buFont typeface="Wingdings" charset="2"/>
              <a:buChar char=""/>
            </a:pPr>
            <a:r>
              <a:rPr lang="en-US" sz="2000" b="0" u="none" strike="noStrike">
                <a:solidFill>
                  <a:srgbClr val="000000"/>
                </a:solidFill>
                <a:effectLst/>
                <a:uFillTx/>
                <a:latin typeface="Arial"/>
              </a:rPr>
              <a:t>Sixth Outline Level</a:t>
            </a:r>
          </a:p>
          <a:p>
            <a:pPr marL="3024000" lvl="6" indent="-216000" algn="l">
              <a:lnSpc>
                <a:spcPct val="100000"/>
              </a:lnSpc>
              <a:spcBef>
                <a:spcPts val="283"/>
              </a:spcBef>
              <a:buClr>
                <a:srgbClr val="000000"/>
              </a:buClr>
              <a:buSzPct val="45000"/>
              <a:buFont typeface="Wingdings" charset="2"/>
              <a:buChar char=""/>
            </a:pPr>
            <a:r>
              <a:rPr lang="en-US" sz="2000" b="0" u="none" strike="noStrike">
                <a:solidFill>
                  <a:srgbClr val="000000"/>
                </a:solidFill>
                <a:effectLst/>
                <a:uFillTx/>
                <a:latin typeface="Arial"/>
              </a:rPr>
              <a:t>Seventh Outline Level</a:t>
            </a: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laceHolder 1"/>
          <p:cNvSpPr>
            <a:spLocks noGrp="1"/>
          </p:cNvSpPr>
          <p:nvPr>
            <p:ph type="title"/>
          </p:nvPr>
        </p:nvSpPr>
        <p:spPr>
          <a:xfrm>
            <a:off x="1308600" y="3411000"/>
            <a:ext cx="9142920" cy="1116000"/>
          </a:xfrm>
          <a:prstGeom prst="rect">
            <a:avLst/>
          </a:prstGeom>
          <a:noFill/>
          <a:ln w="0">
            <a:noFill/>
          </a:ln>
        </p:spPr>
        <p:txBody>
          <a:bodyPr lIns="91440" tIns="45720" rIns="91440" bIns="45720" anchor="b">
            <a:noAutofit/>
          </a:bodyPr>
          <a:lstStyle/>
          <a:p>
            <a:pPr indent="0" algn="ctr">
              <a:lnSpc>
                <a:spcPct val="90000"/>
              </a:lnSpc>
              <a:buNone/>
              <a:tabLst>
                <a:tab pos="0" algn="l"/>
              </a:tabLst>
            </a:pPr>
            <a:r>
              <a:rPr lang="en-US" sz="1560" b="0" u="none" strike="noStrike">
                <a:solidFill>
                  <a:schemeClr val="lt1"/>
                </a:solidFill>
                <a:effectLst/>
                <a:uFillTx/>
                <a:latin typeface="Arial"/>
                <a:ea typeface="Arial"/>
              </a:rPr>
              <a:t>Team:</a:t>
            </a:r>
            <a:r>
              <a:rPr lang="en-CY" sz="1560" b="0" u="none" strike="noStrike">
                <a:solidFill>
                  <a:schemeClr val="lt1"/>
                </a:solidFill>
                <a:effectLst/>
                <a:uFillTx/>
                <a:latin typeface="Arial"/>
                <a:ea typeface="Calibri"/>
              </a:rPr>
              <a:t> Achilleos Dimitris</a:t>
            </a:r>
            <a:br>
              <a:rPr sz="1560"/>
            </a:br>
            <a:r>
              <a:rPr lang="en-CY" sz="1560" b="0" u="none" strike="noStrike">
                <a:solidFill>
                  <a:schemeClr val="lt1"/>
                </a:solidFill>
                <a:effectLst/>
                <a:uFillTx/>
                <a:latin typeface="Arial"/>
                <a:ea typeface="Calibri"/>
              </a:rPr>
              <a:t>Nosov Mykola</a:t>
            </a:r>
            <a:endParaRPr lang="en-US" sz="1560" b="0" u="none" strike="noStrike">
              <a:solidFill>
                <a:srgbClr val="000000"/>
              </a:solidFill>
              <a:effectLst/>
              <a:uFillTx/>
              <a:latin typeface="Arial"/>
            </a:endParaRPr>
          </a:p>
          <a:p>
            <a:pPr indent="0" algn="ctr">
              <a:lnSpc>
                <a:spcPct val="90000"/>
              </a:lnSpc>
              <a:buNone/>
              <a:tabLst>
                <a:tab pos="0" algn="l"/>
              </a:tabLst>
            </a:pPr>
            <a:endParaRPr lang="en-US" sz="1560" b="0" u="none" strike="noStrike">
              <a:solidFill>
                <a:srgbClr val="000000"/>
              </a:solidFill>
              <a:effectLst/>
              <a:uFillTx/>
              <a:latin typeface="Arial"/>
            </a:endParaRPr>
          </a:p>
          <a:p>
            <a:pPr indent="0" algn="ctr">
              <a:lnSpc>
                <a:spcPct val="90000"/>
              </a:lnSpc>
              <a:buNone/>
              <a:tabLst>
                <a:tab pos="0" algn="l"/>
              </a:tabLst>
            </a:pPr>
            <a:r>
              <a:rPr lang="en-US" sz="1560" b="0" u="none" strike="noStrike">
                <a:solidFill>
                  <a:schemeClr val="lt1"/>
                </a:solidFill>
                <a:effectLst/>
                <a:uFillTx/>
                <a:latin typeface="Arial"/>
                <a:ea typeface="Arial"/>
              </a:rPr>
              <a:t>Date: 17th of June 2026</a:t>
            </a:r>
            <a:endParaRPr lang="en-US" sz="1560" b="0" u="none" strike="noStrike">
              <a:solidFill>
                <a:srgbClr val="000000"/>
              </a:solidFill>
              <a:effectLst/>
              <a:uFillTx/>
              <a:latin typeface="Arial"/>
            </a:endParaRPr>
          </a:p>
          <a:p>
            <a:pPr indent="0" algn="ctr">
              <a:lnSpc>
                <a:spcPct val="90000"/>
              </a:lnSpc>
              <a:buNone/>
              <a:tabLst>
                <a:tab pos="0" algn="l"/>
              </a:tabLst>
            </a:pPr>
            <a:r>
              <a:rPr lang="en-US" sz="1560" b="0" u="none" strike="noStrike">
                <a:solidFill>
                  <a:schemeClr val="lt1"/>
                </a:solidFill>
                <a:effectLst/>
                <a:uFillTx/>
                <a:latin typeface="Arial"/>
                <a:ea typeface="Arial"/>
              </a:rPr>
              <a:t>Venue: Frederick University, Limassol</a:t>
            </a:r>
            <a:endParaRPr lang="en-US" sz="1560" b="0" u="none" strike="noStrike">
              <a:solidFill>
                <a:srgbClr val="000000"/>
              </a:solidFill>
              <a:effectLst/>
              <a:uFillTx/>
              <a:latin typeface="Arial"/>
            </a:endParaRPr>
          </a:p>
          <a:p>
            <a:pPr indent="0" algn="ctr">
              <a:lnSpc>
                <a:spcPct val="90000"/>
              </a:lnSpc>
              <a:buNone/>
              <a:tabLst>
                <a:tab pos="0" algn="l"/>
              </a:tabLst>
            </a:pPr>
            <a:endParaRPr lang="en-US" sz="1560" b="0" u="none" strike="noStrike">
              <a:solidFill>
                <a:srgbClr val="000000"/>
              </a:solidFill>
              <a:effectLst/>
              <a:uFillTx/>
              <a:latin typeface="Arial"/>
            </a:endParaRPr>
          </a:p>
        </p:txBody>
      </p:sp>
      <p:sp>
        <p:nvSpPr>
          <p:cNvPr id="39" name="PlaceHolder 2"/>
          <p:cNvSpPr>
            <a:spLocks noGrp="1"/>
          </p:cNvSpPr>
          <p:nvPr>
            <p:ph type="ftr" idx="4"/>
          </p:nvPr>
        </p:nvSpPr>
        <p:spPr>
          <a:xfrm>
            <a:off x="2041920" y="4582440"/>
            <a:ext cx="8107200" cy="8964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2200" b="0" u="none" strike="noStrike">
                <a:solidFill>
                  <a:schemeClr val="lt1"/>
                </a:solidFill>
                <a:effectLst/>
                <a:uFillTx/>
                <a:latin typeface="Arial"/>
                <a:ea typeface="Arial"/>
              </a:defRPr>
            </a:lvl1pPr>
          </a:lstStyle>
          <a:p>
            <a:pPr indent="0" algn="ctr">
              <a:lnSpc>
                <a:spcPct val="100000"/>
              </a:lnSpc>
              <a:buNone/>
              <a:tabLst>
                <a:tab pos="0" algn="l"/>
              </a:tabLst>
            </a:pPr>
            <a:r>
              <a:rPr lang="en-US" sz="2200" b="0" u="none" strike="noStrike">
                <a:solidFill>
                  <a:schemeClr val="lt1"/>
                </a:solidFill>
                <a:effectLst/>
                <a:uFillTx/>
                <a:latin typeface="Arial"/>
                <a:ea typeface="Arial"/>
              </a:rPr>
              <a:t>IBSCY LTD</a:t>
            </a:r>
            <a:endParaRPr lang="en-GB" sz="2200" b="0" u="none" strike="noStrike">
              <a:solidFill>
                <a:srgbClr val="000000"/>
              </a:solidFill>
              <a:effectLst/>
              <a:uFillTx/>
              <a:latin typeface="Times New Roman"/>
            </a:endParaRPr>
          </a:p>
        </p:txBody>
      </p:sp>
      <p:sp>
        <p:nvSpPr>
          <p:cNvPr id="40" name="PlaceHolder 3"/>
          <p:cNvSpPr>
            <a:spLocks noGrp="1"/>
          </p:cNvSpPr>
          <p:nvPr>
            <p:ph type="title"/>
          </p:nvPr>
        </p:nvSpPr>
        <p:spPr>
          <a:xfrm>
            <a:off x="1523880" y="2006640"/>
            <a:ext cx="9142920" cy="1167120"/>
          </a:xfrm>
          <a:prstGeom prst="rect">
            <a:avLst/>
          </a:prstGeom>
          <a:noFill/>
          <a:ln w="0">
            <a:noFill/>
          </a:ln>
        </p:spPr>
        <p:txBody>
          <a:bodyPr lIns="91440" tIns="45720" rIns="91440" bIns="45720" anchor="b">
            <a:noAutofit/>
          </a:bodyPr>
          <a:lstStyle/>
          <a:p>
            <a:pPr indent="0" algn="ctr">
              <a:lnSpc>
                <a:spcPct val="90000"/>
              </a:lnSpc>
              <a:buNone/>
              <a:tabLst>
                <a:tab pos="0" algn="l"/>
              </a:tabLst>
            </a:pPr>
            <a:r>
              <a:rPr lang="en-GB" sz="8600" b="0" u="none" strike="noStrike">
                <a:solidFill>
                  <a:schemeClr val="lt1"/>
                </a:solidFill>
                <a:effectLst/>
                <a:uFillTx/>
                <a:latin typeface="Arial"/>
                <a:ea typeface="Arial"/>
              </a:rPr>
              <a:t>DigiThreatWatch</a:t>
            </a:r>
            <a:endParaRPr lang="en-US" sz="8600" b="0" u="none" strike="noStrike">
              <a:solidFill>
                <a:srgbClr val="000000"/>
              </a:solidFill>
              <a:effectLst/>
              <a:uFillTx/>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2"/>
          <p:cNvPicPr/>
          <p:nvPr/>
        </p:nvPicPr>
        <p:blipFill>
          <a:blip r:embed="rId2"/>
          <a:stretch/>
        </p:blipFill>
        <p:spPr>
          <a:xfrm>
            <a:off x="9090360" y="3629880"/>
            <a:ext cx="3001680" cy="3001680"/>
          </a:xfrm>
          <a:prstGeom prst="rect">
            <a:avLst/>
          </a:prstGeom>
          <a:noFill/>
          <a:ln w="0">
            <a:noFill/>
          </a:ln>
        </p:spPr>
      </p:pic>
      <p:sp>
        <p:nvSpPr>
          <p:cNvPr id="42" name="PlaceHolder 1"/>
          <p:cNvSpPr>
            <a:spLocks noGrp="1"/>
          </p:cNvSpPr>
          <p:nvPr>
            <p:ph type="title"/>
          </p:nvPr>
        </p:nvSpPr>
        <p:spPr>
          <a:xfrm>
            <a:off x="282600" y="1023480"/>
            <a:ext cx="10514520" cy="973080"/>
          </a:xfrm>
          <a:prstGeom prst="rect">
            <a:avLst/>
          </a:prstGeom>
          <a:noFill/>
          <a:ln w="0">
            <a:noFill/>
          </a:ln>
        </p:spPr>
        <p:txBody>
          <a:bodyPr lIns="91440" tIns="45720" rIns="91440" bIns="45720" anchor="ctr">
            <a:normAutofit/>
          </a:bodyPr>
          <a:lstStyle/>
          <a:p>
            <a:pPr indent="0" algn="l">
              <a:lnSpc>
                <a:spcPct val="90000"/>
              </a:lnSpc>
              <a:buNone/>
              <a:tabLst>
                <a:tab pos="0" algn="l"/>
              </a:tabLst>
            </a:pPr>
            <a:r>
              <a:rPr lang="en-US" sz="2400" b="1" u="none" strike="noStrike">
                <a:solidFill>
                  <a:schemeClr val="dk1"/>
                </a:solidFill>
                <a:effectLst/>
                <a:uFillTx/>
                <a:latin typeface="Arial"/>
                <a:ea typeface="Arial"/>
              </a:rPr>
              <a:t>Problem Overview</a:t>
            </a:r>
            <a:endParaRPr lang="en-US" sz="2400" b="0" u="none" strike="noStrike">
              <a:solidFill>
                <a:srgbClr val="000000"/>
              </a:solidFill>
              <a:effectLst/>
              <a:uFillTx/>
              <a:latin typeface="Arial"/>
            </a:endParaRPr>
          </a:p>
        </p:txBody>
      </p:sp>
      <p:sp>
        <p:nvSpPr>
          <p:cNvPr id="43" name="PlaceHolder 2"/>
          <p:cNvSpPr>
            <a:spLocks noGrp="1"/>
          </p:cNvSpPr>
          <p:nvPr>
            <p:ph/>
          </p:nvPr>
        </p:nvSpPr>
        <p:spPr>
          <a:xfrm>
            <a:off x="242640" y="2097000"/>
            <a:ext cx="10514520" cy="3742200"/>
          </a:xfrm>
          <a:prstGeom prst="rect">
            <a:avLst/>
          </a:prstGeom>
          <a:noFill/>
          <a:ln w="0">
            <a:noFill/>
          </a:ln>
        </p:spPr>
        <p:txBody>
          <a:bodyPr lIns="91440" tIns="45720" rIns="91440" bIns="45720" anchor="t">
            <a:normAutofit/>
          </a:bodyPr>
          <a:lstStyle/>
          <a:p>
            <a:pPr marL="457200" indent="-380880" algn="l">
              <a:lnSpc>
                <a:spcPct val="90000"/>
              </a:lnSpc>
              <a:spcBef>
                <a:spcPts val="1191"/>
              </a:spcBef>
              <a:spcAft>
                <a:spcPts val="992"/>
              </a:spcAft>
              <a:buClr>
                <a:srgbClr val="000000"/>
              </a:buClr>
              <a:buSzPct val="45000"/>
              <a:buFont typeface="Arial"/>
              <a:buChar char="•"/>
            </a:pPr>
            <a:r>
              <a:rPr lang="en-GB" sz="2400" b="0" u="none" strike="noStrike">
                <a:solidFill>
                  <a:schemeClr val="dk1"/>
                </a:solidFill>
                <a:effectLst/>
                <a:uFillTx/>
                <a:latin typeface="Arial"/>
                <a:ea typeface="Arial"/>
              </a:rPr>
              <a:t>People are increasingly targeted by online scams, misleading messages, and fraudulent content. </a:t>
            </a:r>
            <a:endParaRPr lang="en-US" sz="2400" b="0" u="none" strike="noStrike">
              <a:solidFill>
                <a:srgbClr val="000000"/>
              </a:solidFill>
              <a:effectLst/>
              <a:uFillTx/>
              <a:latin typeface="Arial"/>
            </a:endParaRPr>
          </a:p>
          <a:p>
            <a:pPr marL="457200" indent="-380880" algn="l">
              <a:lnSpc>
                <a:spcPct val="90000"/>
              </a:lnSpc>
              <a:spcBef>
                <a:spcPts val="1191"/>
              </a:spcBef>
              <a:spcAft>
                <a:spcPts val="992"/>
              </a:spcAft>
              <a:buClr>
                <a:srgbClr val="000000"/>
              </a:buClr>
              <a:buSzPct val="45000"/>
              <a:buFont typeface="Arial"/>
              <a:buChar char="•"/>
            </a:pPr>
            <a:r>
              <a:rPr lang="en-GB" sz="2400" b="0" u="none" strike="noStrike">
                <a:solidFill>
                  <a:schemeClr val="dk1"/>
                </a:solidFill>
                <a:effectLst/>
                <a:uFillTx/>
                <a:latin typeface="Arial"/>
                <a:ea typeface="Arial"/>
              </a:rPr>
              <a:t>Many users struggle to recognise red flags, especially when scams appear convincing or use multiple formats like text, images, and audio.</a:t>
            </a:r>
            <a:endParaRPr lang="en-US" sz="2400" b="0" u="none" strike="noStrike">
              <a:solidFill>
                <a:srgbClr val="000000"/>
              </a:solidFill>
              <a:effectLst/>
              <a:uFillTx/>
              <a:latin typeface="Arial"/>
            </a:endParaRPr>
          </a:p>
          <a:p>
            <a:pPr marL="457200" indent="-380880" algn="l">
              <a:lnSpc>
                <a:spcPct val="90000"/>
              </a:lnSpc>
              <a:spcBef>
                <a:spcPts val="1191"/>
              </a:spcBef>
              <a:spcAft>
                <a:spcPts val="992"/>
              </a:spcAft>
              <a:buClr>
                <a:srgbClr val="000000"/>
              </a:buClr>
              <a:buSzPct val="45000"/>
              <a:buFont typeface="Arial"/>
              <a:buChar char="•"/>
            </a:pPr>
            <a:r>
              <a:rPr lang="en-GB" sz="2400" b="0" u="none" strike="noStrike">
                <a:solidFill>
                  <a:schemeClr val="dk1"/>
                </a:solidFill>
                <a:effectLst/>
                <a:uFillTx/>
                <a:latin typeface="Arial"/>
                <a:ea typeface="Arial"/>
              </a:rPr>
              <a:t>This is especially challenging for users that lack basic digital skills.</a:t>
            </a:r>
            <a:endParaRPr lang="en-US" sz="2400" b="0" u="none" strike="noStrike">
              <a:solidFill>
                <a:srgbClr val="000000"/>
              </a:solidFill>
              <a:effectLst/>
              <a:uFillTx/>
              <a:latin typeface="Arial"/>
            </a:endParaRPr>
          </a:p>
          <a:p>
            <a:pPr indent="0" algn="l">
              <a:lnSpc>
                <a:spcPct val="90000"/>
              </a:lnSpc>
              <a:spcBef>
                <a:spcPts val="1001"/>
              </a:spcBef>
              <a:buNone/>
              <a:tabLst>
                <a:tab pos="0" algn="l"/>
              </a:tabLst>
            </a:pPr>
            <a:endParaRPr lang="en-US" sz="2400" b="0" u="none" strike="noStrike">
              <a:solidFill>
                <a:srgbClr val="000000"/>
              </a:solidFill>
              <a:effectLst/>
              <a:uFillTx/>
              <a:latin typeface="Arial"/>
            </a:endParaRPr>
          </a:p>
          <a:p>
            <a:pPr indent="0" algn="l">
              <a:lnSpc>
                <a:spcPct val="90000"/>
              </a:lnSpc>
              <a:spcBef>
                <a:spcPts val="1001"/>
              </a:spcBef>
              <a:buNone/>
              <a:tabLst>
                <a:tab pos="0" algn="l"/>
              </a:tabLst>
            </a:pPr>
            <a:endParaRPr lang="en-US" sz="2400" b="0" u="none" strike="noStrike">
              <a:solidFill>
                <a:srgbClr val="000000"/>
              </a:solidFill>
              <a:effectLst/>
              <a:uFillTx/>
              <a:latin typeface="Arial"/>
            </a:endParaRPr>
          </a:p>
        </p:txBody>
      </p:sp>
      <p:sp>
        <p:nvSpPr>
          <p:cNvPr id="44" name="PlaceHolder 3"/>
          <p:cNvSpPr>
            <a:spLocks noGrp="1"/>
          </p:cNvSpPr>
          <p:nvPr>
            <p:ph type="sldNum" idx="5"/>
          </p:nvPr>
        </p:nvSpPr>
        <p:spPr>
          <a:xfrm>
            <a:off x="9220320" y="6174720"/>
            <a:ext cx="2742120" cy="3639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u="none" strike="noStrike">
                <a:solidFill>
                  <a:srgbClr val="888888"/>
                </a:solidFill>
                <a:effectLst/>
                <a:uFillTx/>
                <a:latin typeface="Arial"/>
                <a:ea typeface="Arial"/>
              </a:defRPr>
            </a:lvl1pPr>
          </a:lstStyle>
          <a:p>
            <a:pPr indent="0" algn="r">
              <a:lnSpc>
                <a:spcPct val="100000"/>
              </a:lnSpc>
              <a:buNone/>
              <a:tabLst>
                <a:tab pos="0" algn="l"/>
              </a:tabLst>
            </a:pPr>
            <a:fld id="{C6BAB82F-AB40-412D-8204-07ADDBF4C67E}" type="slidenum">
              <a:rPr lang="en-US" sz="1200" b="0" u="none" strike="noStrike">
                <a:solidFill>
                  <a:srgbClr val="888888"/>
                </a:solidFill>
                <a:effectLst/>
                <a:uFillTx/>
                <a:latin typeface="Arial"/>
                <a:ea typeface="Arial"/>
              </a:rPr>
              <a:t>2</a:t>
            </a:fld>
            <a:endParaRPr lang="en-GB" sz="1200" b="0" u="none" strike="noStrike">
              <a:solidFill>
                <a:srgbClr val="000000"/>
              </a:solidFill>
              <a:effectLst/>
              <a:uFillTx/>
              <a:latin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PlaceHolder 1"/>
          <p:cNvSpPr>
            <a:spLocks noGrp="1"/>
          </p:cNvSpPr>
          <p:nvPr>
            <p:ph type="title"/>
          </p:nvPr>
        </p:nvSpPr>
        <p:spPr>
          <a:xfrm>
            <a:off x="282600" y="1023480"/>
            <a:ext cx="10514520" cy="973080"/>
          </a:xfrm>
          <a:prstGeom prst="rect">
            <a:avLst/>
          </a:prstGeom>
          <a:noFill/>
          <a:ln w="0">
            <a:noFill/>
          </a:ln>
        </p:spPr>
        <p:txBody>
          <a:bodyPr lIns="91440" tIns="45720" rIns="91440" bIns="45720" anchor="ctr">
            <a:normAutofit/>
          </a:bodyPr>
          <a:lstStyle/>
          <a:p>
            <a:pPr indent="0" algn="l">
              <a:lnSpc>
                <a:spcPct val="90000"/>
              </a:lnSpc>
              <a:buNone/>
              <a:tabLst>
                <a:tab pos="0" algn="l"/>
              </a:tabLst>
            </a:pPr>
            <a:r>
              <a:rPr lang="en-US" sz="2400" b="1" u="none" strike="noStrike">
                <a:solidFill>
                  <a:schemeClr val="dk1"/>
                </a:solidFill>
                <a:effectLst/>
                <a:uFillTx/>
                <a:latin typeface="Arial"/>
                <a:ea typeface="Arial"/>
              </a:rPr>
              <a:t>Motivation</a:t>
            </a:r>
            <a:endParaRPr lang="en-US" sz="2400" b="0" u="none" strike="noStrike">
              <a:solidFill>
                <a:srgbClr val="000000"/>
              </a:solidFill>
              <a:effectLst/>
              <a:uFillTx/>
              <a:latin typeface="Arial"/>
            </a:endParaRPr>
          </a:p>
        </p:txBody>
      </p:sp>
      <p:sp>
        <p:nvSpPr>
          <p:cNvPr id="46" name="PlaceHolder 2"/>
          <p:cNvSpPr>
            <a:spLocks noGrp="1"/>
          </p:cNvSpPr>
          <p:nvPr>
            <p:ph/>
          </p:nvPr>
        </p:nvSpPr>
        <p:spPr>
          <a:xfrm>
            <a:off x="242640" y="2097000"/>
            <a:ext cx="10514520" cy="3742200"/>
          </a:xfrm>
          <a:prstGeom prst="rect">
            <a:avLst/>
          </a:prstGeom>
          <a:noFill/>
          <a:ln w="0">
            <a:noFill/>
          </a:ln>
        </p:spPr>
        <p:txBody>
          <a:bodyPr lIns="91440" tIns="45720" rIns="91440" bIns="45720" anchor="t">
            <a:normAutofit/>
          </a:bodyPr>
          <a:lstStyle/>
          <a:p>
            <a:pPr marL="457200" indent="-380880" algn="l">
              <a:lnSpc>
                <a:spcPct val="90000"/>
              </a:lnSpc>
              <a:spcBef>
                <a:spcPts val="1191"/>
              </a:spcBef>
              <a:spcAft>
                <a:spcPts val="992"/>
              </a:spcAft>
              <a:buClr>
                <a:srgbClr val="000000"/>
              </a:buClr>
              <a:buSzPct val="45000"/>
              <a:buFont typeface="Arial"/>
              <a:buChar char="•"/>
            </a:pPr>
            <a:r>
              <a:rPr lang="en-GB" sz="2400" b="0" u="none" strike="noStrike">
                <a:solidFill>
                  <a:schemeClr val="dk1"/>
                </a:solidFill>
                <a:effectLst/>
                <a:uFillTx/>
                <a:latin typeface="Arial"/>
                <a:ea typeface="Arial"/>
              </a:rPr>
              <a:t>Help people avoid online scams and digital fraud.</a:t>
            </a:r>
            <a:endParaRPr lang="en-US" sz="2400" b="0" u="none" strike="noStrike">
              <a:solidFill>
                <a:srgbClr val="000000"/>
              </a:solidFill>
              <a:effectLst/>
              <a:uFillTx/>
              <a:latin typeface="Arial"/>
            </a:endParaRPr>
          </a:p>
          <a:p>
            <a:pPr marL="457200" indent="-380880" algn="l">
              <a:lnSpc>
                <a:spcPct val="90000"/>
              </a:lnSpc>
              <a:spcBef>
                <a:spcPts val="1191"/>
              </a:spcBef>
              <a:spcAft>
                <a:spcPts val="992"/>
              </a:spcAft>
              <a:buClr>
                <a:srgbClr val="000000"/>
              </a:buClr>
              <a:buSzPct val="45000"/>
              <a:buFont typeface="Arial"/>
              <a:buChar char="•"/>
            </a:pPr>
            <a:r>
              <a:rPr lang="en-GB" sz="2400" b="0" u="none" strike="noStrike">
                <a:solidFill>
                  <a:schemeClr val="dk1"/>
                </a:solidFill>
                <a:effectLst/>
                <a:uFillTx/>
                <a:latin typeface="Arial"/>
                <a:ea typeface="Arial"/>
              </a:rPr>
              <a:t>Make it easier to understand whether a message, image, or audio is trustworthy.</a:t>
            </a:r>
            <a:endParaRPr lang="en-US" sz="2400" b="0" u="none" strike="noStrike">
              <a:solidFill>
                <a:srgbClr val="000000"/>
              </a:solidFill>
              <a:effectLst/>
              <a:uFillTx/>
              <a:latin typeface="Arial"/>
            </a:endParaRPr>
          </a:p>
          <a:p>
            <a:pPr marL="457200" indent="-380880" algn="l">
              <a:lnSpc>
                <a:spcPct val="90000"/>
              </a:lnSpc>
              <a:spcBef>
                <a:spcPts val="1191"/>
              </a:spcBef>
              <a:spcAft>
                <a:spcPts val="992"/>
              </a:spcAft>
              <a:buClr>
                <a:srgbClr val="000000"/>
              </a:buClr>
              <a:buSzPct val="45000"/>
              <a:buFont typeface="Arial"/>
              <a:buChar char="•"/>
            </a:pPr>
            <a:r>
              <a:rPr lang="en-GB" sz="2400" b="0" u="none" strike="noStrike">
                <a:solidFill>
                  <a:schemeClr val="dk1"/>
                </a:solidFill>
                <a:effectLst/>
                <a:uFillTx/>
                <a:latin typeface="Arial"/>
                <a:ea typeface="Arial"/>
              </a:rPr>
              <a:t>Provide quick, AI‑powered guidance to keep users safe online.</a:t>
            </a:r>
            <a:endParaRPr lang="en-US" sz="2400" b="0" u="none" strike="noStrike">
              <a:solidFill>
                <a:srgbClr val="000000"/>
              </a:solidFill>
              <a:effectLst/>
              <a:uFillTx/>
              <a:latin typeface="Arial"/>
            </a:endParaRPr>
          </a:p>
          <a:p>
            <a:pPr marL="457200" indent="-380880" algn="l">
              <a:lnSpc>
                <a:spcPct val="90000"/>
              </a:lnSpc>
              <a:spcBef>
                <a:spcPts val="1191"/>
              </a:spcBef>
              <a:spcAft>
                <a:spcPts val="992"/>
              </a:spcAft>
              <a:buClr>
                <a:srgbClr val="000000"/>
              </a:buClr>
              <a:buSzPct val="45000"/>
              <a:buFont typeface="Arial"/>
              <a:buChar char="•"/>
            </a:pPr>
            <a:r>
              <a:rPr lang="en-GB" sz="2400" b="0" u="none" strike="noStrike">
                <a:solidFill>
                  <a:schemeClr val="dk1"/>
                </a:solidFill>
                <a:effectLst/>
                <a:uFillTx/>
                <a:latin typeface="Arial"/>
                <a:ea typeface="Arial"/>
              </a:rPr>
              <a:t>Support vulnerable users who struggle to identify digital threats.</a:t>
            </a:r>
            <a:endParaRPr lang="en-US" sz="2400" b="0" u="none" strike="noStrike">
              <a:solidFill>
                <a:srgbClr val="000000"/>
              </a:solidFill>
              <a:effectLst/>
              <a:uFillTx/>
              <a:latin typeface="Arial"/>
            </a:endParaRPr>
          </a:p>
          <a:p>
            <a:pPr indent="0" algn="l">
              <a:lnSpc>
                <a:spcPct val="90000"/>
              </a:lnSpc>
              <a:spcBef>
                <a:spcPts val="1001"/>
              </a:spcBef>
              <a:buNone/>
              <a:tabLst>
                <a:tab pos="0" algn="l"/>
              </a:tabLst>
            </a:pPr>
            <a:endParaRPr lang="en-US" sz="2400" b="0" u="none" strike="noStrike">
              <a:solidFill>
                <a:srgbClr val="000000"/>
              </a:solidFill>
              <a:effectLst/>
              <a:uFillTx/>
              <a:latin typeface="Arial"/>
            </a:endParaRPr>
          </a:p>
        </p:txBody>
      </p:sp>
      <p:sp>
        <p:nvSpPr>
          <p:cNvPr id="47" name="PlaceHolder 3"/>
          <p:cNvSpPr>
            <a:spLocks noGrp="1"/>
          </p:cNvSpPr>
          <p:nvPr>
            <p:ph type="sldNum" idx="6"/>
          </p:nvPr>
        </p:nvSpPr>
        <p:spPr>
          <a:xfrm>
            <a:off x="9220320" y="6174720"/>
            <a:ext cx="2742120" cy="3639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u="none" strike="noStrike">
                <a:solidFill>
                  <a:srgbClr val="888888"/>
                </a:solidFill>
                <a:effectLst/>
                <a:uFillTx/>
                <a:latin typeface="Arial"/>
                <a:ea typeface="Arial"/>
              </a:defRPr>
            </a:lvl1pPr>
          </a:lstStyle>
          <a:p>
            <a:pPr indent="0" algn="r">
              <a:lnSpc>
                <a:spcPct val="100000"/>
              </a:lnSpc>
              <a:buNone/>
              <a:tabLst>
                <a:tab pos="0" algn="l"/>
              </a:tabLst>
            </a:pPr>
            <a:fld id="{B429ACD1-C88C-4841-9250-624DC83692FE}" type="slidenum">
              <a:rPr lang="en-US" sz="1200" b="0" u="none" strike="noStrike">
                <a:solidFill>
                  <a:srgbClr val="888888"/>
                </a:solidFill>
                <a:effectLst/>
                <a:uFillTx/>
                <a:latin typeface="Arial"/>
                <a:ea typeface="Arial"/>
              </a:rPr>
              <a:t>3</a:t>
            </a:fld>
            <a:endParaRPr lang="en-GB" sz="1200" b="0" u="none" strike="noStrike">
              <a:solidFill>
                <a:srgbClr val="000000"/>
              </a:solidFill>
              <a:effectLst/>
              <a:uFillTx/>
              <a:latin typeface="Times New Roman"/>
            </a:endParaRPr>
          </a:p>
        </p:txBody>
      </p:sp>
      <p:sp>
        <p:nvSpPr>
          <p:cNvPr id="48" name="TextBox 2"/>
          <p:cNvSpPr/>
          <p:nvPr/>
        </p:nvSpPr>
        <p:spPr>
          <a:xfrm>
            <a:off x="3048120" y="3277440"/>
            <a:ext cx="6094800" cy="306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endParaRPr lang="en-CY" sz="1400" b="0" u="none" strike="noStrike">
              <a:solidFill>
                <a:srgbClr val="000000"/>
              </a:solidFill>
              <a:effectLst/>
              <a:uFillTx/>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PlaceHolder 1"/>
          <p:cNvSpPr>
            <a:spLocks noGrp="1"/>
          </p:cNvSpPr>
          <p:nvPr>
            <p:ph type="title"/>
          </p:nvPr>
        </p:nvSpPr>
        <p:spPr>
          <a:xfrm>
            <a:off x="282600" y="1023480"/>
            <a:ext cx="10514520" cy="973080"/>
          </a:xfrm>
          <a:prstGeom prst="rect">
            <a:avLst/>
          </a:prstGeom>
          <a:noFill/>
          <a:ln w="0">
            <a:noFill/>
          </a:ln>
        </p:spPr>
        <p:txBody>
          <a:bodyPr lIns="91440" tIns="45720" rIns="91440" bIns="45720" anchor="ctr">
            <a:normAutofit/>
          </a:bodyPr>
          <a:lstStyle/>
          <a:p>
            <a:pPr indent="0" algn="l">
              <a:lnSpc>
                <a:spcPct val="90000"/>
              </a:lnSpc>
              <a:buNone/>
              <a:tabLst>
                <a:tab pos="0" algn="l"/>
              </a:tabLst>
            </a:pPr>
            <a:r>
              <a:rPr lang="en-US" sz="2400" b="1" u="none" strike="noStrike">
                <a:solidFill>
                  <a:schemeClr val="dk1"/>
                </a:solidFill>
                <a:effectLst/>
                <a:uFillTx/>
                <a:latin typeface="Arial"/>
                <a:ea typeface="Arial"/>
              </a:rPr>
              <a:t>Solution</a:t>
            </a:r>
            <a:endParaRPr lang="en-US" sz="2400" b="0" u="none" strike="noStrike">
              <a:solidFill>
                <a:srgbClr val="000000"/>
              </a:solidFill>
              <a:effectLst/>
              <a:uFillTx/>
              <a:latin typeface="Arial"/>
            </a:endParaRPr>
          </a:p>
        </p:txBody>
      </p:sp>
      <p:sp>
        <p:nvSpPr>
          <p:cNvPr id="50" name="PlaceHolder 2"/>
          <p:cNvSpPr>
            <a:spLocks noGrp="1"/>
          </p:cNvSpPr>
          <p:nvPr>
            <p:ph/>
          </p:nvPr>
        </p:nvSpPr>
        <p:spPr>
          <a:xfrm>
            <a:off x="242640" y="2097000"/>
            <a:ext cx="10514520" cy="3742200"/>
          </a:xfrm>
          <a:prstGeom prst="rect">
            <a:avLst/>
          </a:prstGeom>
          <a:noFill/>
          <a:ln w="0">
            <a:noFill/>
          </a:ln>
        </p:spPr>
        <p:txBody>
          <a:bodyPr lIns="91440" tIns="45720" rIns="91440" bIns="45720" anchor="t">
            <a:normAutofit fontScale="92500" lnSpcReduction="9999"/>
          </a:bodyPr>
          <a:lstStyle/>
          <a:p>
            <a:pPr marL="76320" indent="0" algn="l">
              <a:lnSpc>
                <a:spcPct val="90000"/>
              </a:lnSpc>
              <a:spcBef>
                <a:spcPts val="1001"/>
              </a:spcBef>
              <a:buNone/>
              <a:tabLst>
                <a:tab pos="0" algn="l"/>
              </a:tabLst>
            </a:pPr>
            <a:r>
              <a:rPr lang="en-GB" sz="4000" b="0" u="none" strike="noStrike">
                <a:solidFill>
                  <a:schemeClr val="dk1"/>
                </a:solidFill>
                <a:effectLst/>
                <a:uFillTx/>
                <a:latin typeface="Arial"/>
                <a:ea typeface="Arial"/>
              </a:rPr>
              <a:t>DigiThreatWatch</a:t>
            </a:r>
            <a:endParaRPr lang="en-US" sz="4000" b="0" u="none" strike="noStrike">
              <a:solidFill>
                <a:srgbClr val="000000"/>
              </a:solidFill>
              <a:effectLst/>
              <a:uFillTx/>
              <a:latin typeface="Arial"/>
            </a:endParaRPr>
          </a:p>
          <a:p>
            <a:pPr marL="457200" indent="-380880" algn="l">
              <a:lnSpc>
                <a:spcPct val="100000"/>
              </a:lnSpc>
              <a:spcBef>
                <a:spcPts val="1191"/>
              </a:spcBef>
              <a:spcAft>
                <a:spcPts val="992"/>
              </a:spcAft>
              <a:buClr>
                <a:srgbClr val="000000"/>
              </a:buClr>
              <a:buSzPct val="45000"/>
              <a:buFont typeface="Arial"/>
              <a:buChar char="•"/>
              <a:tabLst>
                <a:tab pos="0" algn="l"/>
              </a:tabLst>
            </a:pPr>
            <a:r>
              <a:rPr lang="en-GB" sz="2800" b="0" u="none" strike="noStrike">
                <a:solidFill>
                  <a:schemeClr val="dk1"/>
                </a:solidFill>
                <a:effectLst/>
                <a:uFillTx/>
                <a:latin typeface="Arial"/>
                <a:ea typeface="Arial"/>
              </a:rPr>
              <a:t>Multi‑modal Scam Detection </a:t>
            </a:r>
            <a:endParaRPr lang="en-US" sz="2800" b="0" u="none" strike="noStrike">
              <a:solidFill>
                <a:srgbClr val="000000"/>
              </a:solidFill>
              <a:effectLst/>
              <a:uFillTx/>
              <a:latin typeface="Arial"/>
            </a:endParaRPr>
          </a:p>
          <a:p>
            <a:pPr marL="457200" indent="-380880" algn="l">
              <a:lnSpc>
                <a:spcPct val="100000"/>
              </a:lnSpc>
              <a:spcBef>
                <a:spcPts val="1191"/>
              </a:spcBef>
              <a:spcAft>
                <a:spcPts val="992"/>
              </a:spcAft>
              <a:buClr>
                <a:srgbClr val="000000"/>
              </a:buClr>
              <a:buSzPct val="45000"/>
              <a:buFont typeface="Arial"/>
              <a:buChar char="•"/>
              <a:tabLst>
                <a:tab pos="0" algn="l"/>
              </a:tabLst>
            </a:pPr>
            <a:r>
              <a:rPr lang="en-GB" sz="2800" b="0" u="none" strike="noStrike">
                <a:solidFill>
                  <a:schemeClr val="dk1"/>
                </a:solidFill>
                <a:effectLst/>
                <a:uFillTx/>
                <a:latin typeface="Arial"/>
                <a:ea typeface="Arial"/>
              </a:rPr>
              <a:t>AI‑Powered Risk Assessment </a:t>
            </a:r>
            <a:endParaRPr lang="en-US" sz="2800" b="0" u="none" strike="noStrike">
              <a:solidFill>
                <a:srgbClr val="000000"/>
              </a:solidFill>
              <a:effectLst/>
              <a:uFillTx/>
              <a:latin typeface="Arial"/>
            </a:endParaRPr>
          </a:p>
          <a:p>
            <a:pPr marL="457200" indent="-380880" algn="l">
              <a:lnSpc>
                <a:spcPct val="100000"/>
              </a:lnSpc>
              <a:spcBef>
                <a:spcPts val="1191"/>
              </a:spcBef>
              <a:spcAft>
                <a:spcPts val="992"/>
              </a:spcAft>
              <a:buClr>
                <a:srgbClr val="000000"/>
              </a:buClr>
              <a:buSzPct val="45000"/>
              <a:buFont typeface="Arial"/>
              <a:buChar char="•"/>
              <a:tabLst>
                <a:tab pos="0" algn="l"/>
              </a:tabLst>
            </a:pPr>
            <a:r>
              <a:rPr lang="en-GB" sz="2800" b="0" u="none" strike="noStrike">
                <a:solidFill>
                  <a:schemeClr val="dk1"/>
                </a:solidFill>
                <a:effectLst/>
                <a:uFillTx/>
                <a:latin typeface="Arial"/>
                <a:ea typeface="Arial"/>
              </a:rPr>
              <a:t>Red Flag Identification </a:t>
            </a:r>
            <a:endParaRPr lang="en-US" sz="2800" b="0" u="none" strike="noStrike">
              <a:solidFill>
                <a:srgbClr val="000000"/>
              </a:solidFill>
              <a:effectLst/>
              <a:uFillTx/>
              <a:latin typeface="Arial"/>
            </a:endParaRPr>
          </a:p>
          <a:p>
            <a:pPr marL="457200" indent="-380880" algn="l">
              <a:lnSpc>
                <a:spcPct val="100000"/>
              </a:lnSpc>
              <a:spcBef>
                <a:spcPts val="1191"/>
              </a:spcBef>
              <a:spcAft>
                <a:spcPts val="992"/>
              </a:spcAft>
              <a:buClr>
                <a:srgbClr val="000000"/>
              </a:buClr>
              <a:buSzPct val="45000"/>
              <a:buFont typeface="Arial"/>
              <a:buChar char="•"/>
              <a:tabLst>
                <a:tab pos="0" algn="l"/>
              </a:tabLst>
            </a:pPr>
            <a:r>
              <a:rPr lang="en-GB" sz="2800" b="0" u="none" strike="noStrike">
                <a:solidFill>
                  <a:schemeClr val="dk1"/>
                </a:solidFill>
                <a:effectLst/>
                <a:uFillTx/>
                <a:latin typeface="Arial"/>
                <a:ea typeface="Arial"/>
              </a:rPr>
              <a:t>Actionable Safety Recommendations</a:t>
            </a:r>
            <a:endParaRPr lang="en-US" sz="2800" b="0" u="none" strike="noStrike">
              <a:solidFill>
                <a:srgbClr val="000000"/>
              </a:solidFill>
              <a:effectLst/>
              <a:uFillTx/>
              <a:latin typeface="Arial"/>
            </a:endParaRPr>
          </a:p>
          <a:p>
            <a:pPr marL="457200" indent="-380880" algn="l">
              <a:lnSpc>
                <a:spcPct val="100000"/>
              </a:lnSpc>
              <a:spcBef>
                <a:spcPts val="1191"/>
              </a:spcBef>
              <a:spcAft>
                <a:spcPts val="992"/>
              </a:spcAft>
              <a:buClr>
                <a:srgbClr val="000000"/>
              </a:buClr>
              <a:buSzPct val="45000"/>
              <a:buFont typeface="Arial"/>
              <a:buChar char="•"/>
              <a:tabLst>
                <a:tab pos="0" algn="l"/>
              </a:tabLst>
            </a:pPr>
            <a:r>
              <a:rPr lang="en-GB" sz="2800" b="0" u="none" strike="noStrike">
                <a:solidFill>
                  <a:schemeClr val="dk1"/>
                </a:solidFill>
                <a:effectLst/>
                <a:uFillTx/>
                <a:latin typeface="Arial"/>
                <a:ea typeface="Arial"/>
              </a:rPr>
              <a:t>URL Safety Checking</a:t>
            </a:r>
            <a:endParaRPr lang="en-US" sz="2800" b="0" u="none" strike="noStrike">
              <a:solidFill>
                <a:srgbClr val="000000"/>
              </a:solidFill>
              <a:effectLst/>
              <a:uFillTx/>
              <a:latin typeface="Arial"/>
            </a:endParaRPr>
          </a:p>
          <a:p>
            <a:pPr indent="0" algn="l">
              <a:lnSpc>
                <a:spcPct val="90000"/>
              </a:lnSpc>
              <a:spcBef>
                <a:spcPts val="1001"/>
              </a:spcBef>
              <a:buNone/>
              <a:tabLst>
                <a:tab pos="0" algn="l"/>
              </a:tabLst>
            </a:pPr>
            <a:endParaRPr lang="en-US" sz="2400" b="0" u="none" strike="noStrike">
              <a:solidFill>
                <a:srgbClr val="000000"/>
              </a:solidFill>
              <a:effectLst/>
              <a:uFillTx/>
              <a:latin typeface="Arial"/>
            </a:endParaRPr>
          </a:p>
        </p:txBody>
      </p:sp>
      <p:sp>
        <p:nvSpPr>
          <p:cNvPr id="51" name="PlaceHolder 3"/>
          <p:cNvSpPr>
            <a:spLocks noGrp="1"/>
          </p:cNvSpPr>
          <p:nvPr>
            <p:ph type="sldNum" idx="7"/>
          </p:nvPr>
        </p:nvSpPr>
        <p:spPr>
          <a:xfrm>
            <a:off x="9220320" y="6174720"/>
            <a:ext cx="2742120" cy="3639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u="none" strike="noStrike">
                <a:solidFill>
                  <a:srgbClr val="888888"/>
                </a:solidFill>
                <a:effectLst/>
                <a:uFillTx/>
                <a:latin typeface="Arial"/>
                <a:ea typeface="Arial"/>
              </a:defRPr>
            </a:lvl1pPr>
          </a:lstStyle>
          <a:p>
            <a:pPr indent="0" algn="r">
              <a:lnSpc>
                <a:spcPct val="100000"/>
              </a:lnSpc>
              <a:buNone/>
              <a:tabLst>
                <a:tab pos="0" algn="l"/>
              </a:tabLst>
            </a:pPr>
            <a:fld id="{1D69F2C6-FDD6-4A0B-A0CC-BD6C9BD919F2}" type="slidenum">
              <a:rPr lang="en-US" sz="1200" b="0" u="none" strike="noStrike">
                <a:solidFill>
                  <a:srgbClr val="888888"/>
                </a:solidFill>
                <a:effectLst/>
                <a:uFillTx/>
                <a:latin typeface="Arial"/>
                <a:ea typeface="Arial"/>
              </a:rPr>
              <a:t>4</a:t>
            </a:fld>
            <a:endParaRPr lang="en-GB" sz="1200" b="0" u="none" strike="noStrike">
              <a:solidFill>
                <a:srgbClr val="000000"/>
              </a:solidFill>
              <a:effectLst/>
              <a:uFillTx/>
              <a:latin typeface="Times New Roman"/>
            </a:endParaRPr>
          </a:p>
        </p:txBody>
      </p:sp>
      <p:pic>
        <p:nvPicPr>
          <p:cNvPr id="52" name="Picture 51"/>
          <p:cNvPicPr/>
          <p:nvPr/>
        </p:nvPicPr>
        <p:blipFill>
          <a:blip r:embed="rId2"/>
          <a:stretch/>
        </p:blipFill>
        <p:spPr>
          <a:xfrm>
            <a:off x="6400800" y="1023480"/>
            <a:ext cx="5485680" cy="4919400"/>
          </a:xfrm>
          <a:prstGeom prst="rect">
            <a:avLst/>
          </a:prstGeom>
          <a:noFill/>
          <a:ln w="0">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PlaceHolder 1"/>
          <p:cNvSpPr>
            <a:spLocks noGrp="1"/>
          </p:cNvSpPr>
          <p:nvPr>
            <p:ph type="title"/>
          </p:nvPr>
        </p:nvSpPr>
        <p:spPr>
          <a:xfrm>
            <a:off x="282600" y="1023480"/>
            <a:ext cx="10514520" cy="973080"/>
          </a:xfrm>
          <a:prstGeom prst="rect">
            <a:avLst/>
          </a:prstGeom>
          <a:noFill/>
          <a:ln w="0">
            <a:noFill/>
          </a:ln>
        </p:spPr>
        <p:txBody>
          <a:bodyPr lIns="91440" tIns="45720" rIns="91440" bIns="45720" anchor="ctr">
            <a:normAutofit/>
          </a:bodyPr>
          <a:lstStyle/>
          <a:p>
            <a:pPr indent="0" algn="l">
              <a:lnSpc>
                <a:spcPct val="90000"/>
              </a:lnSpc>
              <a:buNone/>
              <a:tabLst>
                <a:tab pos="0" algn="l"/>
              </a:tabLst>
            </a:pPr>
            <a:r>
              <a:rPr lang="en-US" sz="2400" b="1" u="none" strike="noStrike">
                <a:solidFill>
                  <a:schemeClr val="dk1"/>
                </a:solidFill>
                <a:effectLst/>
                <a:uFillTx/>
                <a:latin typeface="Arial"/>
                <a:ea typeface="Arial"/>
              </a:rPr>
              <a:t>Demo Video</a:t>
            </a:r>
            <a:endParaRPr lang="en-US" sz="2400" b="0" u="none" strike="noStrike">
              <a:solidFill>
                <a:srgbClr val="000000"/>
              </a:solidFill>
              <a:effectLst/>
              <a:uFillTx/>
              <a:latin typeface="Arial"/>
            </a:endParaRPr>
          </a:p>
        </p:txBody>
      </p:sp>
      <p:pic>
        <p:nvPicPr>
          <p:cNvPr id="2" name="DigiThreatWatch – Login - Personal - Microsoft​ Edge 2026-06-18 12-28-25">
            <a:hlinkClick r:id="" action="ppaction://media"/>
            <a:extLst>
              <a:ext uri="{FF2B5EF4-FFF2-40B4-BE49-F238E27FC236}">
                <a16:creationId xmlns:a16="http://schemas.microsoft.com/office/drawing/2014/main" id="{E5A9891F-4BD7-D8D6-3B77-47E11AC2D16A}"/>
              </a:ext>
            </a:extLst>
          </p:cNvPr>
          <p:cNvPicPr>
            <a:picLocks noGrp="1" noChangeAspect="1"/>
          </p:cNvPicPr>
          <p:nvPr>
            <p:ph/>
            <a:videoFile r:link="rId2"/>
            <p:extLst>
              <p:ext uri="{DAA4B4D4-6D71-4841-9C94-3DE7FCFB9230}">
                <p14:media xmlns:p14="http://schemas.microsoft.com/office/powerpoint/2010/main" r:embed="rId1"/>
              </p:ext>
            </p:extLst>
          </p:nvPr>
        </p:nvPicPr>
        <p:blipFill>
          <a:blip r:embed="rId4"/>
          <a:stretch>
            <a:fillRect/>
          </a:stretch>
        </p:blipFill>
        <p:spPr>
          <a:xfrm>
            <a:off x="1846907" y="1697282"/>
            <a:ext cx="8057584" cy="4364910"/>
          </a:xfrm>
        </p:spPr>
      </p:pic>
      <p:sp>
        <p:nvSpPr>
          <p:cNvPr id="55" name="PlaceHolder 3"/>
          <p:cNvSpPr>
            <a:spLocks noGrp="1"/>
          </p:cNvSpPr>
          <p:nvPr>
            <p:ph type="sldNum" idx="8"/>
          </p:nvPr>
        </p:nvSpPr>
        <p:spPr>
          <a:xfrm>
            <a:off x="9220320" y="6174720"/>
            <a:ext cx="2742120" cy="3639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u="none" strike="noStrike">
                <a:solidFill>
                  <a:srgbClr val="888888"/>
                </a:solidFill>
                <a:effectLst/>
                <a:uFillTx/>
                <a:latin typeface="Arial"/>
                <a:ea typeface="Arial"/>
              </a:defRPr>
            </a:lvl1pPr>
          </a:lstStyle>
          <a:p>
            <a:pPr indent="0" algn="r">
              <a:lnSpc>
                <a:spcPct val="100000"/>
              </a:lnSpc>
              <a:buNone/>
              <a:tabLst>
                <a:tab pos="0" algn="l"/>
              </a:tabLst>
            </a:pPr>
            <a:fld id="{76CFCD13-6258-4574-8F88-9431D69898BF}" type="slidenum">
              <a:rPr lang="en-US" sz="1200" b="0" u="none" strike="noStrike">
                <a:solidFill>
                  <a:srgbClr val="888888"/>
                </a:solidFill>
                <a:effectLst/>
                <a:uFillTx/>
                <a:latin typeface="Arial"/>
                <a:ea typeface="Arial"/>
              </a:rPr>
              <a:t>5</a:t>
            </a:fld>
            <a:endParaRPr lang="en-GB" sz="1200" b="0" u="none" strike="noStrike">
              <a:solidFill>
                <a:srgbClr val="000000"/>
              </a:solidFill>
              <a:effectLst/>
              <a:uFillTx/>
              <a:latin typeface="Times New Roman"/>
            </a:endParaRPr>
          </a:p>
        </p:txBody>
      </p:sp>
      <p:sp>
        <p:nvSpPr>
          <p:cNvPr id="56" name="Google Shape;75;g3ebb01b6cab_0_12"/>
          <p:cNvSpPr/>
          <p:nvPr/>
        </p:nvSpPr>
        <p:spPr>
          <a:xfrm>
            <a:off x="-1722960" y="4036320"/>
            <a:ext cx="5903640" cy="614520"/>
          </a:xfrm>
          <a:prstGeom prst="rect">
            <a:avLst/>
          </a:prstGeom>
          <a:noFill/>
          <a:ln w="0">
            <a:noFill/>
          </a:ln>
        </p:spPr>
        <p:style>
          <a:lnRef idx="0">
            <a:scrgbClr r="0" g="0" b="0"/>
          </a:lnRef>
          <a:fillRef idx="0">
            <a:scrgbClr r="0" g="0" b="0"/>
          </a:fillRef>
          <a:effectRef idx="0">
            <a:scrgbClr r="0" g="0" b="0"/>
          </a:effectRef>
          <a:fontRef idx="minor"/>
        </p:style>
        <p:txBody>
          <a:bodyPr lIns="90000" tIns="91440" rIns="90000" bIns="91440" anchor="t">
            <a:spAutoFit/>
          </a:bodyPr>
          <a:lstStyle/>
          <a:p>
            <a:endParaRPr lang="en-US" sz="2800" b="0" u="none" strike="noStrike">
              <a:solidFill>
                <a:schemeClr val="dk1"/>
              </a:solidFill>
              <a:effectLst/>
              <a:uFillTx/>
              <a:latin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5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PlaceHolder 1"/>
          <p:cNvSpPr>
            <a:spLocks noGrp="1"/>
          </p:cNvSpPr>
          <p:nvPr>
            <p:ph type="title"/>
          </p:nvPr>
        </p:nvSpPr>
        <p:spPr>
          <a:xfrm>
            <a:off x="803880" y="2885040"/>
            <a:ext cx="2977200" cy="938880"/>
          </a:xfrm>
          <a:prstGeom prst="rect">
            <a:avLst/>
          </a:prstGeom>
          <a:noFill/>
          <a:ln w="0">
            <a:noFill/>
          </a:ln>
        </p:spPr>
        <p:txBody>
          <a:bodyPr lIns="91440" tIns="45720" rIns="91440" bIns="45720" anchor="b">
            <a:normAutofit/>
          </a:bodyPr>
          <a:lstStyle/>
          <a:p>
            <a:pPr indent="0" algn="l">
              <a:lnSpc>
                <a:spcPct val="90000"/>
              </a:lnSpc>
              <a:buNone/>
              <a:tabLst>
                <a:tab pos="0" algn="l"/>
              </a:tabLst>
            </a:pPr>
            <a:r>
              <a:rPr lang="en-US" sz="4500" b="0" u="none" strike="noStrike">
                <a:solidFill>
                  <a:schemeClr val="dk1"/>
                </a:solidFill>
                <a:effectLst/>
                <a:uFillTx/>
                <a:latin typeface="Arial"/>
                <a:ea typeface="Arial"/>
              </a:rPr>
              <a:t>Mentors</a:t>
            </a:r>
            <a:endParaRPr lang="en-US" sz="4500" b="0" u="none" strike="noStrike">
              <a:solidFill>
                <a:srgbClr val="000000"/>
              </a:solidFill>
              <a:effectLst/>
              <a:uFillTx/>
              <a:latin typeface="Arial"/>
            </a:endParaRPr>
          </a:p>
        </p:txBody>
      </p:sp>
      <p:sp>
        <p:nvSpPr>
          <p:cNvPr id="59" name="PlaceHolder 2"/>
          <p:cNvSpPr>
            <a:spLocks noGrp="1"/>
          </p:cNvSpPr>
          <p:nvPr>
            <p:ph type="sldNum" idx="9"/>
          </p:nvPr>
        </p:nvSpPr>
        <p:spPr>
          <a:xfrm>
            <a:off x="8610480" y="6356520"/>
            <a:ext cx="2742120" cy="3639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u="none" strike="noStrike">
                <a:solidFill>
                  <a:srgbClr val="888888"/>
                </a:solidFill>
                <a:effectLst/>
                <a:uFillTx/>
                <a:latin typeface="Calibri"/>
                <a:ea typeface="Calibri"/>
              </a:defRPr>
            </a:lvl1pPr>
          </a:lstStyle>
          <a:p>
            <a:pPr indent="0" algn="r">
              <a:lnSpc>
                <a:spcPct val="100000"/>
              </a:lnSpc>
              <a:buNone/>
              <a:tabLst>
                <a:tab pos="0" algn="l"/>
              </a:tabLst>
            </a:pPr>
            <a:fld id="{535C76BD-1F9B-4DB0-8A58-91D48FD7872B}" type="slidenum">
              <a:rPr lang="en-US" sz="1200" b="0" u="none" strike="noStrike">
                <a:solidFill>
                  <a:srgbClr val="888888"/>
                </a:solidFill>
                <a:effectLst/>
                <a:uFillTx/>
                <a:latin typeface="Calibri"/>
                <a:ea typeface="Calibri"/>
              </a:rPr>
              <a:t>6</a:t>
            </a:fld>
            <a:endParaRPr lang="en-GB" sz="1200" b="0" u="none" strike="noStrike">
              <a:solidFill>
                <a:srgbClr val="000000"/>
              </a:solidFill>
              <a:effectLst/>
              <a:uFillTx/>
              <a:latin typeface="Times New Roman"/>
            </a:endParaRPr>
          </a:p>
        </p:txBody>
      </p:sp>
      <p:sp>
        <p:nvSpPr>
          <p:cNvPr id="60" name="PlaceHolder 3"/>
          <p:cNvSpPr>
            <a:spLocks noGrp="1"/>
          </p:cNvSpPr>
          <p:nvPr>
            <p:ph type="sldNum" idx="10"/>
          </p:nvPr>
        </p:nvSpPr>
        <p:spPr>
          <a:xfrm>
            <a:off x="9220320" y="6174720"/>
            <a:ext cx="2742120" cy="3639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u="none" strike="noStrike">
                <a:solidFill>
                  <a:srgbClr val="888888"/>
                </a:solidFill>
                <a:effectLst/>
                <a:uFillTx/>
                <a:latin typeface="Arial"/>
                <a:ea typeface="Arial"/>
              </a:defRPr>
            </a:lvl1pPr>
          </a:lstStyle>
          <a:p>
            <a:pPr indent="0" algn="r">
              <a:lnSpc>
                <a:spcPct val="100000"/>
              </a:lnSpc>
              <a:buNone/>
              <a:tabLst>
                <a:tab pos="0" algn="l"/>
              </a:tabLst>
            </a:pPr>
            <a:fld id="{035F08C1-AC51-49F9-BCEB-069111892814}" type="slidenum">
              <a:rPr lang="en-US" sz="1200" b="0" u="none" strike="noStrike">
                <a:solidFill>
                  <a:srgbClr val="888888"/>
                </a:solidFill>
                <a:effectLst/>
                <a:uFillTx/>
                <a:latin typeface="Arial"/>
                <a:ea typeface="Arial"/>
              </a:rPr>
              <a:t>6</a:t>
            </a:fld>
            <a:endParaRPr lang="en-GB" sz="1200" b="0" u="none" strike="noStrike">
              <a:solidFill>
                <a:srgbClr val="000000"/>
              </a:solidFill>
              <a:effectLst/>
              <a:uFillTx/>
              <a:latin typeface="Times New Roman"/>
            </a:endParaRPr>
          </a:p>
        </p:txBody>
      </p:sp>
      <p:pic>
        <p:nvPicPr>
          <p:cNvPr id="61" name="Google Shape;83;g2ce29752c90_0_25"/>
          <p:cNvPicPr/>
          <p:nvPr/>
        </p:nvPicPr>
        <p:blipFill>
          <a:blip r:embed="rId2"/>
          <a:stretch/>
        </p:blipFill>
        <p:spPr>
          <a:xfrm>
            <a:off x="3904920" y="1309320"/>
            <a:ext cx="7271640" cy="4089960"/>
          </a:xfrm>
          <a:prstGeom prst="rect">
            <a:avLst/>
          </a:prstGeom>
          <a:noFill/>
          <a:ln w="0">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PlaceHolder 1"/>
          <p:cNvSpPr>
            <a:spLocks noGrp="1"/>
          </p:cNvSpPr>
          <p:nvPr>
            <p:ph type="title"/>
          </p:nvPr>
        </p:nvSpPr>
        <p:spPr>
          <a:xfrm>
            <a:off x="1523880" y="1744920"/>
            <a:ext cx="9142920" cy="938880"/>
          </a:xfrm>
          <a:prstGeom prst="rect">
            <a:avLst/>
          </a:prstGeom>
          <a:noFill/>
          <a:ln w="0">
            <a:noFill/>
          </a:ln>
        </p:spPr>
        <p:txBody>
          <a:bodyPr lIns="91440" tIns="45720" rIns="91440" bIns="45720" anchor="b">
            <a:normAutofit fontScale="85000" lnSpcReduction="9999"/>
          </a:bodyPr>
          <a:lstStyle/>
          <a:p>
            <a:pPr indent="0" algn="ctr">
              <a:lnSpc>
                <a:spcPct val="90000"/>
              </a:lnSpc>
              <a:buNone/>
              <a:tabLst>
                <a:tab pos="0" algn="l"/>
              </a:tabLst>
            </a:pPr>
            <a:r>
              <a:rPr lang="en-US" sz="5400" b="0" u="none" strike="noStrike">
                <a:solidFill>
                  <a:schemeClr val="dk1"/>
                </a:solidFill>
                <a:effectLst/>
                <a:uFillTx/>
                <a:latin typeface="Arial"/>
                <a:ea typeface="Arial"/>
              </a:rPr>
              <a:t>Sponsor</a:t>
            </a:r>
            <a:endParaRPr lang="en-US" sz="5400" b="0" u="none" strike="noStrike">
              <a:solidFill>
                <a:srgbClr val="000000"/>
              </a:solidFill>
              <a:effectLst/>
              <a:uFillTx/>
              <a:latin typeface="Arial"/>
            </a:endParaRPr>
          </a:p>
          <a:p>
            <a:pPr indent="0" algn="ctr">
              <a:lnSpc>
                <a:spcPct val="90000"/>
              </a:lnSpc>
              <a:buNone/>
              <a:tabLst>
                <a:tab pos="0" algn="l"/>
              </a:tabLst>
            </a:pPr>
            <a:r>
              <a:rPr lang="en-US" sz="2620" b="0" u="none" strike="noStrike">
                <a:solidFill>
                  <a:schemeClr val="dk1"/>
                </a:solidFill>
                <a:effectLst/>
                <a:uFillTx/>
                <a:latin typeface="Arial"/>
                <a:ea typeface="Arial"/>
              </a:rPr>
              <a:t>(Student Prizes)</a:t>
            </a:r>
            <a:endParaRPr lang="en-US" sz="2620" b="0" u="none" strike="noStrike">
              <a:solidFill>
                <a:srgbClr val="000000"/>
              </a:solidFill>
              <a:effectLst/>
              <a:uFillTx/>
              <a:latin typeface="Arial"/>
            </a:endParaRPr>
          </a:p>
        </p:txBody>
      </p:sp>
      <p:sp>
        <p:nvSpPr>
          <p:cNvPr id="63" name="PlaceHolder 2"/>
          <p:cNvSpPr>
            <a:spLocks noGrp="1"/>
          </p:cNvSpPr>
          <p:nvPr>
            <p:ph type="sldNum" idx="11"/>
          </p:nvPr>
        </p:nvSpPr>
        <p:spPr>
          <a:xfrm>
            <a:off x="8610480" y="6356520"/>
            <a:ext cx="2742120" cy="3639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u="none" strike="noStrike">
                <a:solidFill>
                  <a:srgbClr val="888888"/>
                </a:solidFill>
                <a:effectLst/>
                <a:uFillTx/>
                <a:latin typeface="Calibri"/>
                <a:ea typeface="Calibri"/>
              </a:defRPr>
            </a:lvl1pPr>
          </a:lstStyle>
          <a:p>
            <a:pPr indent="0" algn="r">
              <a:lnSpc>
                <a:spcPct val="100000"/>
              </a:lnSpc>
              <a:buNone/>
              <a:tabLst>
                <a:tab pos="0" algn="l"/>
              </a:tabLst>
            </a:pPr>
            <a:fld id="{B8BAAC1A-F0DF-4792-815D-4E9685434D48}" type="slidenum">
              <a:rPr lang="en-US" sz="1200" b="0" u="none" strike="noStrike">
                <a:solidFill>
                  <a:srgbClr val="888888"/>
                </a:solidFill>
                <a:effectLst/>
                <a:uFillTx/>
                <a:latin typeface="Calibri"/>
                <a:ea typeface="Calibri"/>
              </a:rPr>
              <a:t>7</a:t>
            </a:fld>
            <a:endParaRPr lang="en-GB" sz="1200" b="0" u="none" strike="noStrike">
              <a:solidFill>
                <a:srgbClr val="000000"/>
              </a:solidFill>
              <a:effectLst/>
              <a:uFillTx/>
              <a:latin typeface="Times New Roman"/>
            </a:endParaRPr>
          </a:p>
        </p:txBody>
      </p:sp>
      <p:sp>
        <p:nvSpPr>
          <p:cNvPr id="64" name="PlaceHolder 3"/>
          <p:cNvSpPr>
            <a:spLocks noGrp="1"/>
          </p:cNvSpPr>
          <p:nvPr>
            <p:ph type="sldNum" idx="12"/>
          </p:nvPr>
        </p:nvSpPr>
        <p:spPr>
          <a:xfrm>
            <a:off x="9220320" y="6174720"/>
            <a:ext cx="2742120" cy="36396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u="none" strike="noStrike">
                <a:solidFill>
                  <a:srgbClr val="888888"/>
                </a:solidFill>
                <a:effectLst/>
                <a:uFillTx/>
                <a:latin typeface="Arial"/>
                <a:ea typeface="Arial"/>
              </a:defRPr>
            </a:lvl1pPr>
          </a:lstStyle>
          <a:p>
            <a:pPr indent="0" algn="r">
              <a:lnSpc>
                <a:spcPct val="100000"/>
              </a:lnSpc>
              <a:buNone/>
              <a:tabLst>
                <a:tab pos="0" algn="l"/>
              </a:tabLst>
            </a:pPr>
            <a:fld id="{79EB0D98-63A3-4C6E-B5D7-B8B8957C2857}" type="slidenum">
              <a:rPr lang="en-US" sz="1200" b="0" u="none" strike="noStrike">
                <a:solidFill>
                  <a:srgbClr val="888888"/>
                </a:solidFill>
                <a:effectLst/>
                <a:uFillTx/>
                <a:latin typeface="Arial"/>
                <a:ea typeface="Arial"/>
              </a:rPr>
              <a:t>7</a:t>
            </a:fld>
            <a:endParaRPr lang="en-GB" sz="1200" b="0" u="none" strike="noStrike">
              <a:solidFill>
                <a:srgbClr val="000000"/>
              </a:solidFill>
              <a:effectLst/>
              <a:uFillTx/>
              <a:latin typeface="Times New Roman"/>
            </a:endParaRPr>
          </a:p>
        </p:txBody>
      </p:sp>
      <p:pic>
        <p:nvPicPr>
          <p:cNvPr id="65" name="Google Shape;91;g3ebb01b6cab_0_33"/>
          <p:cNvPicPr/>
          <p:nvPr/>
        </p:nvPicPr>
        <p:blipFill>
          <a:blip r:embed="rId2"/>
          <a:stretch/>
        </p:blipFill>
        <p:spPr>
          <a:xfrm>
            <a:off x="2285280" y="2684880"/>
            <a:ext cx="7315920" cy="2546280"/>
          </a:xfrm>
          <a:prstGeom prst="rect">
            <a:avLst/>
          </a:prstGeom>
          <a:noFill/>
          <a:ln w="0">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PlaceHolder 1"/>
          <p:cNvSpPr>
            <a:spLocks noGrp="1"/>
          </p:cNvSpPr>
          <p:nvPr>
            <p:ph type="title"/>
          </p:nvPr>
        </p:nvSpPr>
        <p:spPr>
          <a:xfrm>
            <a:off x="1523880" y="2423160"/>
            <a:ext cx="9142920" cy="1213560"/>
          </a:xfrm>
          <a:prstGeom prst="rect">
            <a:avLst/>
          </a:prstGeom>
          <a:noFill/>
          <a:ln w="0">
            <a:noFill/>
          </a:ln>
        </p:spPr>
        <p:txBody>
          <a:bodyPr lIns="91440" tIns="45720" rIns="91440" bIns="45720" anchor="b">
            <a:normAutofit/>
          </a:bodyPr>
          <a:lstStyle/>
          <a:p>
            <a:pPr indent="0" algn="ctr">
              <a:lnSpc>
                <a:spcPct val="90000"/>
              </a:lnSpc>
              <a:buNone/>
              <a:tabLst>
                <a:tab pos="0" algn="l"/>
              </a:tabLst>
            </a:pPr>
            <a:r>
              <a:rPr lang="en-US" sz="4400" b="0" u="none" strike="noStrike">
                <a:solidFill>
                  <a:schemeClr val="lt1"/>
                </a:solidFill>
                <a:effectLst/>
                <a:uFillTx/>
                <a:latin typeface="Arial"/>
                <a:ea typeface="Arial"/>
              </a:rPr>
              <a:t>Thank you for your attention</a:t>
            </a:r>
            <a:endParaRPr lang="en-US" sz="4400" b="0" u="none" strike="noStrike">
              <a:solidFill>
                <a:srgbClr val="000000"/>
              </a:solidFill>
              <a:effectLst/>
              <a:uFillTx/>
              <a:latin typeface="Arial"/>
            </a:endParaRPr>
          </a:p>
        </p:txBody>
      </p:sp>
      <p:sp>
        <p:nvSpPr>
          <p:cNvPr id="67" name="PlaceHolder 2"/>
          <p:cNvSpPr>
            <a:spLocks noGrp="1"/>
          </p:cNvSpPr>
          <p:nvPr>
            <p:ph type="ftr" idx="13"/>
          </p:nvPr>
        </p:nvSpPr>
        <p:spPr>
          <a:xfrm>
            <a:off x="2041920" y="4251600"/>
            <a:ext cx="8107200" cy="8964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2200" b="0" u="none" strike="noStrike">
                <a:solidFill>
                  <a:schemeClr val="lt1"/>
                </a:solidFill>
                <a:effectLst/>
                <a:uFillTx/>
                <a:latin typeface="Arial"/>
                <a:ea typeface="Arial"/>
              </a:defRPr>
            </a:lvl1pPr>
          </a:lstStyle>
          <a:p>
            <a:pPr indent="0" algn="ctr">
              <a:lnSpc>
                <a:spcPct val="100000"/>
              </a:lnSpc>
              <a:buNone/>
              <a:tabLst>
                <a:tab pos="0" algn="l"/>
              </a:tabLst>
            </a:pPr>
            <a:r>
              <a:rPr lang="en-US" sz="2200" b="0" u="none" strike="noStrike">
                <a:solidFill>
                  <a:schemeClr val="lt1"/>
                </a:solidFill>
                <a:effectLst/>
                <a:uFillTx/>
                <a:latin typeface="Arial"/>
                <a:ea typeface="Arial"/>
              </a:rPr>
              <a:t>www.investech-cove.eu</a:t>
            </a:r>
            <a:endParaRPr lang="en-GB" sz="2200" b="0" u="none" strike="noStrike">
              <a:solidFill>
                <a:srgbClr val="000000"/>
              </a:solidFill>
              <a:effectLst/>
              <a:uFillTx/>
              <a:latin typeface="Times New Roman"/>
            </a:endParaRPr>
          </a:p>
        </p:txBody>
      </p:sp>
      <p:pic>
        <p:nvPicPr>
          <p:cNvPr id="68" name="Google Shape;98;g3ebaf2bc7d1_0_0"/>
          <p:cNvPicPr/>
          <p:nvPr/>
        </p:nvPicPr>
        <p:blipFill>
          <a:blip r:embed="rId2"/>
          <a:stretch/>
        </p:blipFill>
        <p:spPr>
          <a:xfrm>
            <a:off x="5350680" y="5132880"/>
            <a:ext cx="488880" cy="488880"/>
          </a:xfrm>
          <a:prstGeom prst="rect">
            <a:avLst/>
          </a:prstGeom>
          <a:noFill/>
          <a:ln w="0">
            <a:noFill/>
          </a:ln>
        </p:spPr>
      </p:pic>
      <p:pic>
        <p:nvPicPr>
          <p:cNvPr id="69" name="Google Shape;99;g3ebaf2bc7d1_0_0"/>
          <p:cNvPicPr/>
          <p:nvPr/>
        </p:nvPicPr>
        <p:blipFill>
          <a:blip r:embed="rId3"/>
          <a:stretch/>
        </p:blipFill>
        <p:spPr>
          <a:xfrm>
            <a:off x="5904000" y="5185800"/>
            <a:ext cx="382680" cy="382680"/>
          </a:xfrm>
          <a:prstGeom prst="rect">
            <a:avLst/>
          </a:prstGeom>
          <a:noFill/>
          <a:ln w="0">
            <a:noFill/>
          </a:ln>
        </p:spPr>
      </p:pic>
      <p:pic>
        <p:nvPicPr>
          <p:cNvPr id="70" name="Google Shape;100;g3ebaf2bc7d1_0_0"/>
          <p:cNvPicPr/>
          <p:nvPr/>
        </p:nvPicPr>
        <p:blipFill>
          <a:blip r:embed="rId4"/>
          <a:stretch/>
        </p:blipFill>
        <p:spPr>
          <a:xfrm>
            <a:off x="6460920" y="5229360"/>
            <a:ext cx="415080" cy="295920"/>
          </a:xfrm>
          <a:prstGeom prst="rect">
            <a:avLst/>
          </a:prstGeom>
          <a:noFill/>
          <a:ln w="0">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290</TotalTime>
  <Words>172</Words>
  <Application>Microsoft Office PowerPoint</Application>
  <PresentationFormat>Widescreen</PresentationFormat>
  <Paragraphs>36</Paragraphs>
  <Slides>8</Slides>
  <Notes>0</Notes>
  <HiddenSlides>0</HiddenSlides>
  <MMClips>1</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8</vt:i4>
      </vt:variant>
    </vt:vector>
  </HeadingPairs>
  <TitlesOfParts>
    <vt:vector size="16" baseType="lpstr">
      <vt:lpstr>Arial</vt:lpstr>
      <vt:lpstr>Calibri</vt:lpstr>
      <vt:lpstr>Symbol</vt:lpstr>
      <vt:lpstr>Times New Roman</vt:lpstr>
      <vt:lpstr>Wingdings</vt:lpstr>
      <vt:lpstr>Office Theme</vt:lpstr>
      <vt:lpstr>Office Theme</vt:lpstr>
      <vt:lpstr>Office Theme</vt:lpstr>
      <vt:lpstr>Team: Achilleos Dimitris Nosov Mykola  Date: 17th of June 2026 Venue: Frederick University, Limassol </vt:lpstr>
      <vt:lpstr>Problem Overview</vt:lpstr>
      <vt:lpstr>Motivation</vt:lpstr>
      <vt:lpstr>Solution</vt:lpstr>
      <vt:lpstr>Demo Video</vt:lpstr>
      <vt:lpstr>Mentors</vt:lpstr>
      <vt:lpstr>Sponsor (Student Prizes)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Demetra Orthodoxou</dc:creator>
  <dc:description/>
  <cp:lastModifiedBy>Dimtiris Achilleos</cp:lastModifiedBy>
  <cp:revision>15</cp:revision>
  <dcterms:created xsi:type="dcterms:W3CDTF">2024-04-19T07:25:31Z</dcterms:created>
  <dcterms:modified xsi:type="dcterms:W3CDTF">2026-06-18T11:11:31Z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r8>1</vt:r8>
  </property>
  <property fmtid="{D5CDD505-2E9C-101B-9397-08002B2CF9AE}" pid="3" name="Notes">
    <vt:r8>8</vt:r8>
  </property>
  <property fmtid="{D5CDD505-2E9C-101B-9397-08002B2CF9AE}" pid="4" name="PresentationFormat">
    <vt:lpwstr>Widescreen</vt:lpwstr>
  </property>
  <property fmtid="{D5CDD505-2E9C-101B-9397-08002B2CF9AE}" pid="5" name="Slides">
    <vt:r8>8</vt:r8>
  </property>
</Properties>
</file>