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3"/>
  </p:notesMasterIdLst>
  <p:sldIdLst>
    <p:sldId id="256" r:id="rId5"/>
    <p:sldId id="257" r:id="rId6"/>
    <p:sldId id="258" r:id="rId7"/>
    <p:sldId id="259" r:id="rId8"/>
    <p:sldId id="260" r:id="rId9"/>
    <p:sldId id="261" r:id="rId10"/>
    <p:sldId id="262" r:id="rId11"/>
    <p:sldId id="263"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customschemas.google.com/relationships/presentationmetadata" Target="metadata"/></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image" Target="../media/image5.jpeg"/><Relationship Id="rId4" Type="http://schemas.openxmlformats.org/officeDocument/2006/relationships/image" Target="../media/image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image" Target="../media/image5.jpeg"/><Relationship Id="rId4"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8F305-5054-4235-8641-58C55DB45F5E}" type="doc">
      <dgm:prSet loTypeId="urn:microsoft.com/office/officeart/2005/8/layout/bList2" loCatId="list" qsTypeId="urn:microsoft.com/office/officeart/2005/8/quickstyle/3d6" qsCatId="3D" csTypeId="urn:microsoft.com/office/officeart/2005/8/colors/accent1_2" csCatId="accent1" phldr="1"/>
      <dgm:spPr/>
      <dgm:t>
        <a:bodyPr/>
        <a:lstStyle/>
        <a:p>
          <a:endParaRPr lang="en-US"/>
        </a:p>
      </dgm:t>
    </dgm:pt>
    <dgm:pt modelId="{8C6D5FB4-880D-41D3-AF33-2B0CDC1AAC99}">
      <dgm:prSet phldrT="[Text]" phldr="0"/>
      <dgm:spPr/>
      <dgm:t>
        <a:bodyPr/>
        <a:lstStyle/>
        <a:p>
          <a:r>
            <a:rPr lang="en-US"/>
            <a:t>Low Security Awareness</a:t>
          </a:r>
        </a:p>
      </dgm:t>
    </dgm:pt>
    <dgm:pt modelId="{1D51FFC1-3A41-4475-A723-90BC84C105AD}" type="parTrans" cxnId="{6195BAE1-2720-4EA7-8ACE-E1D9403A5052}">
      <dgm:prSet/>
      <dgm:spPr/>
      <dgm:t>
        <a:bodyPr/>
        <a:lstStyle/>
        <a:p>
          <a:endParaRPr lang="en-US"/>
        </a:p>
      </dgm:t>
    </dgm:pt>
    <dgm:pt modelId="{60DB7235-0A38-40F9-B080-0310E2A3933B}" type="sibTrans" cxnId="{6195BAE1-2720-4EA7-8ACE-E1D9403A5052}">
      <dgm:prSet/>
      <dgm:spPr/>
      <dgm:t>
        <a:bodyPr/>
        <a:lstStyle/>
        <a:p>
          <a:endParaRPr lang="en-US"/>
        </a:p>
      </dgm:t>
    </dgm:pt>
    <dgm:pt modelId="{53083BEA-DCAE-4660-BAEF-E98C9F9327BC}">
      <dgm:prSet phldrT="[Text]" phldr="0"/>
      <dgm:spPr/>
      <dgm:t>
        <a:bodyPr/>
        <a:lstStyle/>
        <a:p>
          <a:r>
            <a:rPr lang="en-US"/>
            <a:t>Security Risks</a:t>
          </a:r>
        </a:p>
      </dgm:t>
    </dgm:pt>
    <dgm:pt modelId="{F2888100-C5D1-48D2-836D-3E3E5C0276DF}" type="parTrans" cxnId="{1E7D3774-282B-437A-A495-A6B945253F00}">
      <dgm:prSet/>
      <dgm:spPr/>
      <dgm:t>
        <a:bodyPr/>
        <a:lstStyle/>
        <a:p>
          <a:endParaRPr lang="en-US"/>
        </a:p>
      </dgm:t>
    </dgm:pt>
    <dgm:pt modelId="{AF310DB1-7ACA-48DA-AD86-E546B4E25982}" type="sibTrans" cxnId="{1E7D3774-282B-437A-A495-A6B945253F00}">
      <dgm:prSet/>
      <dgm:spPr/>
      <dgm:t>
        <a:bodyPr/>
        <a:lstStyle/>
        <a:p>
          <a:endParaRPr lang="en-US"/>
        </a:p>
      </dgm:t>
    </dgm:pt>
    <dgm:pt modelId="{2973BDB3-FFB2-4ADB-A452-E1F71C08A2C4}">
      <dgm:prSet phldrT="[Text]" phldr="0"/>
      <dgm:spPr/>
      <dgm:t>
        <a:bodyPr/>
        <a:lstStyle/>
        <a:p>
          <a:pPr algn="r"/>
          <a:r>
            <a:rPr lang="en-US"/>
            <a:t>  Daily Usage</a:t>
          </a:r>
        </a:p>
      </dgm:t>
    </dgm:pt>
    <dgm:pt modelId="{34A6A531-D001-43AC-B7FD-B16272B71C0F}" type="parTrans" cxnId="{1267D08D-1753-4062-AFBC-E2A97F0CFC03}">
      <dgm:prSet/>
      <dgm:spPr/>
      <dgm:t>
        <a:bodyPr/>
        <a:lstStyle/>
        <a:p>
          <a:endParaRPr lang="en-US"/>
        </a:p>
      </dgm:t>
    </dgm:pt>
    <dgm:pt modelId="{54923B74-1484-43B6-B31A-ED544B55E2C1}" type="sibTrans" cxnId="{1267D08D-1753-4062-AFBC-E2A97F0CFC03}">
      <dgm:prSet/>
      <dgm:spPr/>
      <dgm:t>
        <a:bodyPr/>
        <a:lstStyle/>
        <a:p>
          <a:endParaRPr lang="en-US"/>
        </a:p>
      </dgm:t>
    </dgm:pt>
    <dgm:pt modelId="{83F11318-DA1C-40FE-955B-29EDCFD25CA4}">
      <dgm:prSet/>
      <dgm:spPr/>
      <dgm:t>
        <a:bodyPr/>
        <a:lstStyle/>
        <a:p>
          <a:pPr algn="ctr">
            <a:lnSpc>
              <a:spcPct val="150000"/>
            </a:lnSpc>
            <a:buNone/>
          </a:pPr>
          <a:r>
            <a:rPr lang="en-US"/>
            <a:t>Never taught how to stay safe online.</a:t>
          </a:r>
          <a:endParaRPr lang="en-US">
            <a:latin typeface="Aptos" panose="020B0004020202020204" pitchFamily="34" charset="0"/>
          </a:endParaRPr>
        </a:p>
      </dgm:t>
    </dgm:pt>
    <dgm:pt modelId="{02BDD695-0F90-4633-A8DB-2D5D89FCE449}" type="parTrans" cxnId="{DE231089-A987-4D0A-8FFD-965C130D83DA}">
      <dgm:prSet/>
      <dgm:spPr/>
      <dgm:t>
        <a:bodyPr/>
        <a:lstStyle/>
        <a:p>
          <a:endParaRPr lang="en-US"/>
        </a:p>
      </dgm:t>
    </dgm:pt>
    <dgm:pt modelId="{C5B3E003-D6CA-4C6E-9105-7B7BA53E79AD}" type="sibTrans" cxnId="{DE231089-A987-4D0A-8FFD-965C130D83DA}">
      <dgm:prSet/>
      <dgm:spPr/>
      <dgm:t>
        <a:bodyPr/>
        <a:lstStyle/>
        <a:p>
          <a:endParaRPr lang="en-US"/>
        </a:p>
      </dgm:t>
    </dgm:pt>
    <dgm:pt modelId="{969DFEE8-C226-4DF5-85C0-436EDB1BF69B}">
      <dgm:prSet phldrT="[Text]" phldr="0"/>
      <dgm:spPr/>
      <dgm:t>
        <a:bodyPr/>
        <a:lstStyle/>
        <a:p>
          <a:r>
            <a:rPr lang="en-US"/>
            <a:t>No Habit Tracking</a:t>
          </a:r>
        </a:p>
      </dgm:t>
    </dgm:pt>
    <dgm:pt modelId="{9A7AAA1C-7966-4462-96C5-8FA9A8E0149E}" type="sibTrans" cxnId="{E7FDEF75-1DC8-4940-8FE3-1C47488ABC6D}">
      <dgm:prSet/>
      <dgm:spPr/>
      <dgm:t>
        <a:bodyPr/>
        <a:lstStyle/>
        <a:p>
          <a:endParaRPr lang="en-US"/>
        </a:p>
      </dgm:t>
    </dgm:pt>
    <dgm:pt modelId="{74D12C62-4259-4178-857F-AF10DCD8B64C}" type="parTrans" cxnId="{E7FDEF75-1DC8-4940-8FE3-1C47488ABC6D}">
      <dgm:prSet/>
      <dgm:spPr/>
      <dgm:t>
        <a:bodyPr/>
        <a:lstStyle/>
        <a:p>
          <a:endParaRPr lang="en-US"/>
        </a:p>
      </dgm:t>
    </dgm:pt>
    <dgm:pt modelId="{DB71C772-AD1E-414F-A8BC-8C432BC789B1}">
      <dgm:prSet/>
      <dgm:spPr/>
      <dgm:t>
        <a:bodyPr/>
        <a:lstStyle/>
        <a:p>
          <a:pPr algn="ctr">
            <a:buNone/>
          </a:pPr>
          <a:r>
            <a:rPr lang="en-US"/>
            <a:t>Phishing</a:t>
          </a:r>
        </a:p>
      </dgm:t>
    </dgm:pt>
    <dgm:pt modelId="{5BABA1A6-4337-4315-A06E-40F7EDA44BAA}" type="parTrans" cxnId="{8A7553FB-4C80-46ED-95BC-B76BEB3CD673}">
      <dgm:prSet/>
      <dgm:spPr/>
      <dgm:t>
        <a:bodyPr/>
        <a:lstStyle/>
        <a:p>
          <a:endParaRPr lang="en-US"/>
        </a:p>
      </dgm:t>
    </dgm:pt>
    <dgm:pt modelId="{32760DFB-D8DF-49A2-9706-F76101D1F0AB}" type="sibTrans" cxnId="{8A7553FB-4C80-46ED-95BC-B76BEB3CD673}">
      <dgm:prSet/>
      <dgm:spPr/>
      <dgm:t>
        <a:bodyPr/>
        <a:lstStyle/>
        <a:p>
          <a:endParaRPr lang="en-US"/>
        </a:p>
      </dgm:t>
    </dgm:pt>
    <dgm:pt modelId="{0DD7C14D-BAE0-4574-AC59-76C826F93B58}">
      <dgm:prSet/>
      <dgm:spPr/>
      <dgm:t>
        <a:bodyPr/>
        <a:lstStyle/>
        <a:p>
          <a:pPr algn="ctr">
            <a:buNone/>
          </a:pPr>
          <a:r>
            <a:rPr lang="en-US"/>
            <a:t>Weak Passwords</a:t>
          </a:r>
        </a:p>
      </dgm:t>
    </dgm:pt>
    <dgm:pt modelId="{B1DD9A55-EA3F-427F-8067-465EC147FB7E}" type="parTrans" cxnId="{46750DE2-0F03-4159-8171-257E0CFE77D0}">
      <dgm:prSet/>
      <dgm:spPr/>
      <dgm:t>
        <a:bodyPr/>
        <a:lstStyle/>
        <a:p>
          <a:endParaRPr lang="en-US"/>
        </a:p>
      </dgm:t>
    </dgm:pt>
    <dgm:pt modelId="{0E86EAE3-E4D9-4539-8497-FC1E85F814BF}" type="sibTrans" cxnId="{46750DE2-0F03-4159-8171-257E0CFE77D0}">
      <dgm:prSet/>
      <dgm:spPr/>
      <dgm:t>
        <a:bodyPr/>
        <a:lstStyle/>
        <a:p>
          <a:endParaRPr lang="en-US"/>
        </a:p>
      </dgm:t>
    </dgm:pt>
    <dgm:pt modelId="{969C6176-5C41-4A73-920B-0F30CDA761E1}">
      <dgm:prSet/>
      <dgm:spPr/>
      <dgm:t>
        <a:bodyPr/>
        <a:lstStyle/>
        <a:p>
          <a:pPr algn="ctr">
            <a:buNone/>
          </a:pPr>
          <a:r>
            <a:rPr lang="en-US"/>
            <a:t>Shared OTPs</a:t>
          </a:r>
        </a:p>
      </dgm:t>
    </dgm:pt>
    <dgm:pt modelId="{5C45A163-4BD4-4974-A92F-36606BB71223}" type="parTrans" cxnId="{2B542FEC-A8F0-4C3D-A4A8-31C4C789426D}">
      <dgm:prSet/>
      <dgm:spPr/>
      <dgm:t>
        <a:bodyPr/>
        <a:lstStyle/>
        <a:p>
          <a:endParaRPr lang="en-US"/>
        </a:p>
      </dgm:t>
    </dgm:pt>
    <dgm:pt modelId="{522ADC11-77C3-4F1A-AF41-950248FFFFDB}" type="sibTrans" cxnId="{2B542FEC-A8F0-4C3D-A4A8-31C4C789426D}">
      <dgm:prSet/>
      <dgm:spPr/>
      <dgm:t>
        <a:bodyPr/>
        <a:lstStyle/>
        <a:p>
          <a:endParaRPr lang="en-US"/>
        </a:p>
      </dgm:t>
    </dgm:pt>
    <dgm:pt modelId="{0C80BCCD-8CD7-4076-AAB3-75111C2566B0}">
      <dgm:prSet/>
      <dgm:spPr/>
      <dgm:t>
        <a:bodyPr/>
        <a:lstStyle/>
        <a:p>
          <a:pPr algn="ctr">
            <a:lnSpc>
              <a:spcPct val="150000"/>
            </a:lnSpc>
            <a:buNone/>
          </a:pPr>
          <a:r>
            <a:rPr lang="en-US"/>
            <a:t>-Making digital security an afterthought</a:t>
          </a:r>
          <a:endParaRPr lang="en-US">
            <a:latin typeface="Aptos" panose="020B0004020202020204" pitchFamily="34" charset="0"/>
          </a:endParaRPr>
        </a:p>
      </dgm:t>
    </dgm:pt>
    <dgm:pt modelId="{14D98629-6D59-48A9-8E1E-D9FC20C5A28B}" type="parTrans" cxnId="{8009A7DD-6E52-4CD3-827A-9746C7B5A5CF}">
      <dgm:prSet/>
      <dgm:spPr/>
      <dgm:t>
        <a:bodyPr/>
        <a:lstStyle/>
        <a:p>
          <a:endParaRPr lang="en-US"/>
        </a:p>
      </dgm:t>
    </dgm:pt>
    <dgm:pt modelId="{0BFEBCC0-D268-4EB2-ABA4-3304C6F4279B}" type="sibTrans" cxnId="{8009A7DD-6E52-4CD3-827A-9746C7B5A5CF}">
      <dgm:prSet/>
      <dgm:spPr/>
      <dgm:t>
        <a:bodyPr/>
        <a:lstStyle/>
        <a:p>
          <a:endParaRPr lang="en-US"/>
        </a:p>
      </dgm:t>
    </dgm:pt>
    <dgm:pt modelId="{1B649DDD-59DC-4E7E-AF6F-7A3A2CC15EAA}">
      <dgm:prSet/>
      <dgm:spPr/>
      <dgm:t>
        <a:bodyPr/>
        <a:lstStyle/>
        <a:p>
          <a:pPr>
            <a:buNone/>
          </a:pPr>
          <a:endParaRPr lang="en-US"/>
        </a:p>
      </dgm:t>
    </dgm:pt>
    <dgm:pt modelId="{A2DA42F8-5E4D-47A8-BCA7-F19A15C0085C}" type="parTrans" cxnId="{61DB9560-E906-4379-B034-B571FC8E1975}">
      <dgm:prSet/>
      <dgm:spPr/>
      <dgm:t>
        <a:bodyPr/>
        <a:lstStyle/>
        <a:p>
          <a:endParaRPr lang="en-US"/>
        </a:p>
      </dgm:t>
    </dgm:pt>
    <dgm:pt modelId="{59556AEC-2142-4B01-AD87-BE50D69B3F8D}" type="sibTrans" cxnId="{61DB9560-E906-4379-B034-B571FC8E1975}">
      <dgm:prSet/>
      <dgm:spPr/>
      <dgm:t>
        <a:bodyPr/>
        <a:lstStyle/>
        <a:p>
          <a:endParaRPr lang="en-US"/>
        </a:p>
      </dgm:t>
    </dgm:pt>
    <dgm:pt modelId="{C4CFCDAB-0CA8-49C0-92B9-30FCF8445A2A}">
      <dgm:prSet/>
      <dgm:spPr/>
      <dgm:t>
        <a:bodyPr/>
        <a:lstStyle/>
        <a:p>
          <a:pPr>
            <a:buNone/>
          </a:pPr>
          <a:endParaRPr lang="en-US"/>
        </a:p>
      </dgm:t>
    </dgm:pt>
    <dgm:pt modelId="{B5C8C4FE-6172-499F-9DD9-63BC9C37AEDF}" type="parTrans" cxnId="{D34B98F7-5012-47D0-9A5B-AF6F0CE1EED0}">
      <dgm:prSet/>
      <dgm:spPr/>
      <dgm:t>
        <a:bodyPr/>
        <a:lstStyle/>
        <a:p>
          <a:endParaRPr lang="en-US"/>
        </a:p>
      </dgm:t>
    </dgm:pt>
    <dgm:pt modelId="{8850061B-A9C5-4751-A339-34377B64EEB7}" type="sibTrans" cxnId="{D34B98F7-5012-47D0-9A5B-AF6F0CE1EED0}">
      <dgm:prSet/>
      <dgm:spPr/>
      <dgm:t>
        <a:bodyPr/>
        <a:lstStyle/>
        <a:p>
          <a:endParaRPr lang="en-US"/>
        </a:p>
      </dgm:t>
    </dgm:pt>
    <dgm:pt modelId="{1B35D5C8-AB2D-4A00-B627-49C81C2D29F1}">
      <dgm:prSet/>
      <dgm:spPr/>
      <dgm:t>
        <a:bodyPr/>
        <a:lstStyle/>
        <a:p>
          <a:pPr>
            <a:buNone/>
          </a:pPr>
          <a:r>
            <a:rPr lang="en-US"/>
            <a:t>No Way to Measure Improvement</a:t>
          </a:r>
        </a:p>
      </dgm:t>
    </dgm:pt>
    <dgm:pt modelId="{7E4BC1A9-ED8E-415C-BC8B-9ED12A365AF3}" type="parTrans" cxnId="{29647558-CB2C-4FC3-910E-886ACAE00257}">
      <dgm:prSet/>
      <dgm:spPr/>
      <dgm:t>
        <a:bodyPr/>
        <a:lstStyle/>
        <a:p>
          <a:endParaRPr lang="en-US"/>
        </a:p>
      </dgm:t>
    </dgm:pt>
    <dgm:pt modelId="{877B22A9-DE0A-4803-B0B1-3FDD6A244621}" type="sibTrans" cxnId="{29647558-CB2C-4FC3-910E-886ACAE00257}">
      <dgm:prSet/>
      <dgm:spPr/>
      <dgm:t>
        <a:bodyPr/>
        <a:lstStyle/>
        <a:p>
          <a:endParaRPr lang="en-US"/>
        </a:p>
      </dgm:t>
    </dgm:pt>
    <dgm:pt modelId="{3909048E-0645-4B01-A38F-EFCA80F7DE48}">
      <dgm:prSet/>
      <dgm:spPr/>
      <dgm:t>
        <a:bodyPr/>
        <a:lstStyle/>
        <a:p>
          <a:pPr>
            <a:buNone/>
          </a:pPr>
          <a:r>
            <a:rPr lang="en-US"/>
            <a:t>Email</a:t>
          </a:r>
        </a:p>
      </dgm:t>
    </dgm:pt>
    <dgm:pt modelId="{0E2CFAC2-0B8F-4BA7-8BE1-134883623F70}" type="parTrans" cxnId="{13CD7DF2-DC0E-4416-8467-3B4BA86BFE37}">
      <dgm:prSet/>
      <dgm:spPr/>
      <dgm:t>
        <a:bodyPr/>
        <a:lstStyle/>
        <a:p>
          <a:endParaRPr lang="en-US"/>
        </a:p>
      </dgm:t>
    </dgm:pt>
    <dgm:pt modelId="{30A2113C-A959-45E0-AC97-686666ED64B6}" type="sibTrans" cxnId="{13CD7DF2-DC0E-4416-8467-3B4BA86BFE37}">
      <dgm:prSet/>
      <dgm:spPr/>
      <dgm:t>
        <a:bodyPr/>
        <a:lstStyle/>
        <a:p>
          <a:endParaRPr lang="en-US"/>
        </a:p>
      </dgm:t>
    </dgm:pt>
    <dgm:pt modelId="{36459593-F305-4BE3-A338-83070F9D7860}">
      <dgm:prSet/>
      <dgm:spPr/>
      <dgm:t>
        <a:bodyPr/>
        <a:lstStyle/>
        <a:p>
          <a:pPr>
            <a:buNone/>
          </a:pPr>
          <a:r>
            <a:rPr lang="en-US"/>
            <a:t>Banking</a:t>
          </a:r>
        </a:p>
      </dgm:t>
    </dgm:pt>
    <dgm:pt modelId="{C4BAF23F-E120-40A1-8B29-7709981F10F9}" type="parTrans" cxnId="{D0C92230-A9CB-4F72-BD41-9689FD42DA5F}">
      <dgm:prSet/>
      <dgm:spPr/>
      <dgm:t>
        <a:bodyPr/>
        <a:lstStyle/>
        <a:p>
          <a:endParaRPr lang="en-US"/>
        </a:p>
      </dgm:t>
    </dgm:pt>
    <dgm:pt modelId="{53D4820A-4B4A-4FC5-8CA1-F00E3CD2B172}" type="sibTrans" cxnId="{D0C92230-A9CB-4F72-BD41-9689FD42DA5F}">
      <dgm:prSet/>
      <dgm:spPr/>
      <dgm:t>
        <a:bodyPr/>
        <a:lstStyle/>
        <a:p>
          <a:endParaRPr lang="en-US"/>
        </a:p>
      </dgm:t>
    </dgm:pt>
    <dgm:pt modelId="{F5F97C56-DACD-44F2-AFAE-0C9579E31DD3}">
      <dgm:prSet/>
      <dgm:spPr/>
      <dgm:t>
        <a:bodyPr/>
        <a:lstStyle/>
        <a:p>
          <a:pPr>
            <a:buNone/>
          </a:pPr>
          <a:r>
            <a:rPr lang="en-US"/>
            <a:t>Messaging</a:t>
          </a:r>
        </a:p>
      </dgm:t>
    </dgm:pt>
    <dgm:pt modelId="{A3604B3D-FAFA-4201-8545-16020D6155DD}" type="parTrans" cxnId="{8B5FBF0F-4954-4098-AE8B-2E00919742E1}">
      <dgm:prSet/>
      <dgm:spPr/>
      <dgm:t>
        <a:bodyPr/>
        <a:lstStyle/>
        <a:p>
          <a:endParaRPr lang="en-US"/>
        </a:p>
      </dgm:t>
    </dgm:pt>
    <dgm:pt modelId="{B87877BD-C912-404C-87B2-2C05E2AEAC17}" type="sibTrans" cxnId="{8B5FBF0F-4954-4098-AE8B-2E00919742E1}">
      <dgm:prSet/>
      <dgm:spPr/>
      <dgm:t>
        <a:bodyPr/>
        <a:lstStyle/>
        <a:p>
          <a:endParaRPr lang="en-US"/>
        </a:p>
      </dgm:t>
    </dgm:pt>
    <dgm:pt modelId="{524C13B8-4AF9-4BC8-B4B9-5745C79CAAC2}">
      <dgm:prSet/>
      <dgm:spPr/>
      <dgm:t>
        <a:bodyPr/>
        <a:lstStyle/>
        <a:p>
          <a:pPr>
            <a:buNone/>
          </a:pPr>
          <a:r>
            <a:rPr lang="en-US"/>
            <a:t>Browser</a:t>
          </a:r>
        </a:p>
      </dgm:t>
    </dgm:pt>
    <dgm:pt modelId="{8E82EB68-3724-4529-BC1B-12314AFE7156}" type="parTrans" cxnId="{FB219268-E3DF-4778-ABFF-0D96E362D020}">
      <dgm:prSet/>
      <dgm:spPr/>
      <dgm:t>
        <a:bodyPr/>
        <a:lstStyle/>
        <a:p>
          <a:endParaRPr lang="en-US"/>
        </a:p>
      </dgm:t>
    </dgm:pt>
    <dgm:pt modelId="{E70C0A9A-9282-48BE-ACBF-8E5FAB3C077E}" type="sibTrans" cxnId="{FB219268-E3DF-4778-ABFF-0D96E362D020}">
      <dgm:prSet/>
      <dgm:spPr/>
      <dgm:t>
        <a:bodyPr/>
        <a:lstStyle/>
        <a:p>
          <a:endParaRPr lang="en-US"/>
        </a:p>
      </dgm:t>
    </dgm:pt>
    <dgm:pt modelId="{94127BD8-6BC6-482A-9EA7-4B48DC222F66}" type="pres">
      <dgm:prSet presAssocID="{B4C8F305-5054-4235-8641-58C55DB45F5E}" presName="diagram" presStyleCnt="0">
        <dgm:presLayoutVars>
          <dgm:dir/>
          <dgm:animLvl val="lvl"/>
          <dgm:resizeHandles val="exact"/>
        </dgm:presLayoutVars>
      </dgm:prSet>
      <dgm:spPr/>
    </dgm:pt>
    <dgm:pt modelId="{6485EF3D-9CB4-4C89-8197-6BAF179E4847}" type="pres">
      <dgm:prSet presAssocID="{8C6D5FB4-880D-41D3-AF33-2B0CDC1AAC99}" presName="compNode" presStyleCnt="0"/>
      <dgm:spPr/>
    </dgm:pt>
    <dgm:pt modelId="{00EAA399-D458-45A2-A826-B6FA00760943}" type="pres">
      <dgm:prSet presAssocID="{8C6D5FB4-880D-41D3-AF33-2B0CDC1AAC99}" presName="childRect" presStyleLbl="bgAcc1" presStyleIdx="0" presStyleCnt="4" custLinFactNeighborX="-282" custLinFactNeighborY="50347">
        <dgm:presLayoutVars>
          <dgm:bulletEnabled val="1"/>
        </dgm:presLayoutVars>
      </dgm:prSet>
      <dgm:spPr/>
    </dgm:pt>
    <dgm:pt modelId="{A7C4A3DA-1718-421F-A6BB-4B94E02E5E77}" type="pres">
      <dgm:prSet presAssocID="{8C6D5FB4-880D-41D3-AF33-2B0CDC1AAC99}" presName="parentText" presStyleLbl="node1" presStyleIdx="0" presStyleCnt="0">
        <dgm:presLayoutVars>
          <dgm:chMax val="0"/>
          <dgm:bulletEnabled val="1"/>
        </dgm:presLayoutVars>
      </dgm:prSet>
      <dgm:spPr/>
    </dgm:pt>
    <dgm:pt modelId="{EB8D46B4-8246-43BA-A69D-2D4E4F40F8ED}" type="pres">
      <dgm:prSet presAssocID="{8C6D5FB4-880D-41D3-AF33-2B0CDC1AAC99}" presName="parentRect" presStyleLbl="alignNode1" presStyleIdx="0" presStyleCnt="4" custLinFactY="16114" custLinFactNeighborY="100000"/>
      <dgm:spPr/>
    </dgm:pt>
    <dgm:pt modelId="{E452BA2F-A5C4-4A28-805D-CFBAEF4CB5E5}" type="pres">
      <dgm:prSet presAssocID="{8C6D5FB4-880D-41D3-AF33-2B0CDC1AAC99}" presName="adorn" presStyleLbl="fgAccFollowNode1" presStyleIdx="0" presStyleCnt="4" custLinFactNeighborX="90451" custLinFactNeighborY="93570"/>
      <dgm:spPr>
        <a:blipFill>
          <a:blip xmlns:r="http://schemas.openxmlformats.org/officeDocument/2006/relationships" r:embed="rId1"/>
          <a:srcRect/>
          <a:stretch>
            <a:fillRect/>
          </a:stretch>
        </a:blipFill>
      </dgm:spPr>
    </dgm:pt>
    <dgm:pt modelId="{FD2F967D-28FA-4C3C-AFA1-9CAFB5E45AAB}" type="pres">
      <dgm:prSet presAssocID="{60DB7235-0A38-40F9-B080-0310E2A3933B}" presName="sibTrans" presStyleLbl="sibTrans2D1" presStyleIdx="0" presStyleCnt="0"/>
      <dgm:spPr/>
    </dgm:pt>
    <dgm:pt modelId="{F5F50871-9B38-4F13-97EE-A8C41E4EC1DC}" type="pres">
      <dgm:prSet presAssocID="{53083BEA-DCAE-4660-BAEF-E98C9F9327BC}" presName="compNode" presStyleCnt="0"/>
      <dgm:spPr/>
    </dgm:pt>
    <dgm:pt modelId="{24EC2EBE-9C4A-44A1-B97C-C2F9B9BAFE64}" type="pres">
      <dgm:prSet presAssocID="{53083BEA-DCAE-4660-BAEF-E98C9F9327BC}" presName="childRect" presStyleLbl="bgAcc1" presStyleIdx="1" presStyleCnt="4" custLinFactNeighborX="-2710" custLinFactNeighborY="-29927">
        <dgm:presLayoutVars>
          <dgm:bulletEnabled val="1"/>
        </dgm:presLayoutVars>
      </dgm:prSet>
      <dgm:spPr>
        <a:prstGeom prst="flowChartDecision">
          <a:avLst/>
        </a:prstGeom>
      </dgm:spPr>
    </dgm:pt>
    <dgm:pt modelId="{E0CA4BA9-5CD1-4A76-A8B9-83D0DD22769C}" type="pres">
      <dgm:prSet presAssocID="{53083BEA-DCAE-4660-BAEF-E98C9F9327BC}" presName="parentText" presStyleLbl="node1" presStyleIdx="0" presStyleCnt="0">
        <dgm:presLayoutVars>
          <dgm:chMax val="0"/>
          <dgm:bulletEnabled val="1"/>
        </dgm:presLayoutVars>
      </dgm:prSet>
      <dgm:spPr>
        <a:prstGeom prst="snip2DiagRect">
          <a:avLst/>
        </a:prstGeom>
      </dgm:spPr>
    </dgm:pt>
    <dgm:pt modelId="{1262805A-F203-44FB-A477-7EC60D7A064E}" type="pres">
      <dgm:prSet presAssocID="{53083BEA-DCAE-4660-BAEF-E98C9F9327BC}" presName="parentRect" presStyleLbl="alignNode1" presStyleIdx="1" presStyleCnt="4" custLinFactY="-100000" custLinFactNeighborX="91515" custLinFactNeighborY="-186169"/>
      <dgm:spPr>
        <a:prstGeom prst="snip2DiagRect">
          <a:avLst/>
        </a:prstGeom>
      </dgm:spPr>
    </dgm:pt>
    <dgm:pt modelId="{DAA9E95A-3DA4-4FB0-B53F-8E4A72F0AAB7}" type="pres">
      <dgm:prSet presAssocID="{53083BEA-DCAE-4660-BAEF-E98C9F9327BC}" presName="adorn" presStyleLbl="fgAccFollowNode1" presStyleIdx="1" presStyleCnt="4" custLinFactY="-73006" custLinFactNeighborX="47029" custLinFactNeighborY="-100000"/>
      <dgm:spPr>
        <a:blipFill>
          <a:blip xmlns:r="http://schemas.openxmlformats.org/officeDocument/2006/relationships" r:embed="rId2"/>
          <a:srcRect/>
          <a:stretch>
            <a:fillRect l="-39000" r="-39000"/>
          </a:stretch>
        </a:blipFill>
      </dgm:spPr>
    </dgm:pt>
    <dgm:pt modelId="{672E3F90-ED52-4EDF-8F7B-47CFEE8A85D6}" type="pres">
      <dgm:prSet presAssocID="{AF310DB1-7ACA-48DA-AD86-E546B4E25982}" presName="sibTrans" presStyleLbl="sibTrans2D1" presStyleIdx="0" presStyleCnt="0"/>
      <dgm:spPr/>
    </dgm:pt>
    <dgm:pt modelId="{65051A38-6695-4A6C-9BC8-62096F76527F}" type="pres">
      <dgm:prSet presAssocID="{969DFEE8-C226-4DF5-85C0-436EDB1BF69B}" presName="compNode" presStyleCnt="0"/>
      <dgm:spPr/>
    </dgm:pt>
    <dgm:pt modelId="{CF4A38B3-286A-485F-AD87-4932D041248C}" type="pres">
      <dgm:prSet presAssocID="{969DFEE8-C226-4DF5-85C0-436EDB1BF69B}" presName="childRect" presStyleLbl="bgAcc1" presStyleIdx="2" presStyleCnt="4" custLinFactNeighborX="-70661" custLinFactNeighborY="92571">
        <dgm:presLayoutVars>
          <dgm:bulletEnabled val="1"/>
        </dgm:presLayoutVars>
      </dgm:prSet>
      <dgm:spPr>
        <a:prstGeom prst="teardrop">
          <a:avLst/>
        </a:prstGeom>
      </dgm:spPr>
    </dgm:pt>
    <dgm:pt modelId="{E0499159-CEF0-4BE0-A202-8EEA1C9FD278}" type="pres">
      <dgm:prSet presAssocID="{969DFEE8-C226-4DF5-85C0-436EDB1BF69B}" presName="parentText" presStyleLbl="node1" presStyleIdx="0" presStyleCnt="0">
        <dgm:presLayoutVars>
          <dgm:chMax val="0"/>
          <dgm:bulletEnabled val="1"/>
        </dgm:presLayoutVars>
      </dgm:prSet>
      <dgm:spPr/>
    </dgm:pt>
    <dgm:pt modelId="{6A813111-B0F3-46FE-81DF-89351AD506D1}" type="pres">
      <dgm:prSet presAssocID="{969DFEE8-C226-4DF5-85C0-436EDB1BF69B}" presName="parentRect" presStyleLbl="alignNode1" presStyleIdx="2" presStyleCnt="4" custLinFactNeighborX="53300" custLinFactNeighborY="92042"/>
      <dgm:spPr/>
    </dgm:pt>
    <dgm:pt modelId="{4C9AB310-44E7-4761-B399-F480735CC26F}" type="pres">
      <dgm:prSet presAssocID="{969DFEE8-C226-4DF5-85C0-436EDB1BF69B}" presName="adorn" presStyleLbl="fgAccFollowNode1" presStyleIdx="2" presStyleCnt="4" custLinFactX="-80374" custLinFactNeighborX="-100000" custLinFactNeighborY="-67467"/>
      <dgm:spPr>
        <a:blipFill>
          <a:blip xmlns:r="http://schemas.openxmlformats.org/officeDocument/2006/relationships">
            <a:extLst>
              <a:ext uri="{96DAC541-7B7A-43D3-8B79-37D633B846F1}">
                <asvg:svgBlip xmlns:asvg="http://schemas.microsoft.com/office/drawing/2016/SVG/main" r:embed="rId3"/>
              </a:ext>
            </a:extLst>
          </a:blip>
          <a:srcRect/>
          <a:stretch>
            <a:fillRect t="-15000" b="-15000"/>
          </a:stretch>
        </a:blipFill>
      </dgm:spPr>
    </dgm:pt>
    <dgm:pt modelId="{CF960EF8-66BE-4127-A4A4-47634A890590}" type="pres">
      <dgm:prSet presAssocID="{9A7AAA1C-7966-4462-96C5-8FA9A8E0149E}" presName="sibTrans" presStyleLbl="sibTrans2D1" presStyleIdx="0" presStyleCnt="0"/>
      <dgm:spPr/>
    </dgm:pt>
    <dgm:pt modelId="{1ADD752C-A73F-45F6-A494-C9E46B052C00}" type="pres">
      <dgm:prSet presAssocID="{2973BDB3-FFB2-4ADB-A452-E1F71C08A2C4}" presName="compNode" presStyleCnt="0"/>
      <dgm:spPr/>
    </dgm:pt>
    <dgm:pt modelId="{C4521103-B078-43F1-9E17-4EAE6EB25002}" type="pres">
      <dgm:prSet presAssocID="{2973BDB3-FFB2-4ADB-A452-E1F71C08A2C4}" presName="childRect" presStyleLbl="bgAcc1" presStyleIdx="3" presStyleCnt="4" custLinFactNeighborX="4036" custLinFactNeighborY="-41819">
        <dgm:presLayoutVars>
          <dgm:bulletEnabled val="1"/>
        </dgm:presLayoutVars>
      </dgm:prSet>
      <dgm:spPr>
        <a:prstGeom prst="roundRect">
          <a:avLst/>
        </a:prstGeom>
      </dgm:spPr>
    </dgm:pt>
    <dgm:pt modelId="{E8EB5540-30A8-40AA-89AC-C0284491501E}" type="pres">
      <dgm:prSet presAssocID="{2973BDB3-FFB2-4ADB-A452-E1F71C08A2C4}" presName="parentText" presStyleLbl="node1" presStyleIdx="0" presStyleCnt="0">
        <dgm:presLayoutVars>
          <dgm:chMax val="0"/>
          <dgm:bulletEnabled val="1"/>
        </dgm:presLayoutVars>
      </dgm:prSet>
      <dgm:spPr/>
    </dgm:pt>
    <dgm:pt modelId="{859C8193-1FAA-413A-A8F8-778F12BC26EC}" type="pres">
      <dgm:prSet presAssocID="{2973BDB3-FFB2-4ADB-A452-E1F71C08A2C4}" presName="parentRect" presStyleLbl="alignNode1" presStyleIdx="3" presStyleCnt="4" custLinFactY="-47252" custLinFactNeighborX="9950" custLinFactNeighborY="-100000"/>
      <dgm:spPr/>
    </dgm:pt>
    <dgm:pt modelId="{DAE251F4-8FF8-4966-B04C-BF32A3DDB73E}" type="pres">
      <dgm:prSet presAssocID="{2973BDB3-FFB2-4ADB-A452-E1F71C08A2C4}" presName="adorn" presStyleLbl="fgAccFollowNode1" presStyleIdx="3" presStyleCnt="4" custLinFactX="-100000" custLinFactY="-83334" custLinFactNeighborX="-157243" custLinFactNeighborY="-100000"/>
      <dgm:spPr>
        <a:blipFill>
          <a:blip xmlns:r="http://schemas.openxmlformats.org/officeDocument/2006/relationships" r:embed="rId4"/>
          <a:srcRect/>
          <a:stretch>
            <a:fillRect l="-24000" r="-24000"/>
          </a:stretch>
        </a:blipFill>
      </dgm:spPr>
    </dgm:pt>
  </dgm:ptLst>
  <dgm:cxnLst>
    <dgm:cxn modelId="{919E9E01-F419-42E2-A486-950173FB8F71}" type="presOf" srcId="{1B649DDD-59DC-4E7E-AF6F-7A3A2CC15EAA}" destId="{CF4A38B3-286A-485F-AD87-4932D041248C}" srcOrd="0" destOrd="0" presId="urn:microsoft.com/office/officeart/2005/8/layout/bList2"/>
    <dgm:cxn modelId="{322BB208-B20A-4EFC-87A0-275314CDAEB8}" type="presOf" srcId="{60DB7235-0A38-40F9-B080-0310E2A3933B}" destId="{FD2F967D-28FA-4C3C-AFA1-9CAFB5E45AAB}" srcOrd="0" destOrd="0" presId="urn:microsoft.com/office/officeart/2005/8/layout/bList2"/>
    <dgm:cxn modelId="{8B5FBF0F-4954-4098-AE8B-2E00919742E1}" srcId="{2973BDB3-FFB2-4ADB-A452-E1F71C08A2C4}" destId="{F5F97C56-DACD-44F2-AFAE-0C9579E31DD3}" srcOrd="2" destOrd="0" parTransId="{A3604B3D-FAFA-4201-8545-16020D6155DD}" sibTransId="{B87877BD-C912-404C-87B2-2C05E2AEAC17}"/>
    <dgm:cxn modelId="{5DAB131F-BBB8-4543-BC4B-16D86AC77611}" type="presOf" srcId="{DB71C772-AD1E-414F-A8BC-8C432BC789B1}" destId="{24EC2EBE-9C4A-44A1-B97C-C2F9B9BAFE64}" srcOrd="0" destOrd="0" presId="urn:microsoft.com/office/officeart/2005/8/layout/bList2"/>
    <dgm:cxn modelId="{CA259F20-1A3C-403A-889B-C2856A670200}" type="presOf" srcId="{1B35D5C8-AB2D-4A00-B627-49C81C2D29F1}" destId="{CF4A38B3-286A-485F-AD87-4932D041248C}" srcOrd="0" destOrd="2" presId="urn:microsoft.com/office/officeart/2005/8/layout/bList2"/>
    <dgm:cxn modelId="{8BF3B026-3884-4EAE-9E51-C6BA600A3DF1}" type="presOf" srcId="{2973BDB3-FFB2-4ADB-A452-E1F71C08A2C4}" destId="{859C8193-1FAA-413A-A8F8-778F12BC26EC}" srcOrd="1" destOrd="0" presId="urn:microsoft.com/office/officeart/2005/8/layout/bList2"/>
    <dgm:cxn modelId="{A61AD726-4FA2-4738-92BC-C831B2A1CC97}" type="presOf" srcId="{AF310DB1-7ACA-48DA-AD86-E546B4E25982}" destId="{672E3F90-ED52-4EDF-8F7B-47CFEE8A85D6}" srcOrd="0" destOrd="0" presId="urn:microsoft.com/office/officeart/2005/8/layout/bList2"/>
    <dgm:cxn modelId="{2AC7D52D-A073-48F5-9F89-5B1EB50344C2}" type="presOf" srcId="{8C6D5FB4-880D-41D3-AF33-2B0CDC1AAC99}" destId="{EB8D46B4-8246-43BA-A69D-2D4E4F40F8ED}" srcOrd="1" destOrd="0" presId="urn:microsoft.com/office/officeart/2005/8/layout/bList2"/>
    <dgm:cxn modelId="{D0C92230-A9CB-4F72-BD41-9689FD42DA5F}" srcId="{2973BDB3-FFB2-4ADB-A452-E1F71C08A2C4}" destId="{36459593-F305-4BE3-A338-83070F9D7860}" srcOrd="1" destOrd="0" parTransId="{C4BAF23F-E120-40A1-8B29-7709981F10F9}" sibTransId="{53D4820A-4B4A-4FC5-8CA1-F00E3CD2B172}"/>
    <dgm:cxn modelId="{0DC9A33A-C94C-4ED0-9052-3325F35B02FC}" type="presOf" srcId="{524C13B8-4AF9-4BC8-B4B9-5745C79CAAC2}" destId="{C4521103-B078-43F1-9E17-4EAE6EB25002}" srcOrd="0" destOrd="3" presId="urn:microsoft.com/office/officeart/2005/8/layout/bList2"/>
    <dgm:cxn modelId="{F5CB123B-5471-4456-9CB6-983196E905AE}" type="presOf" srcId="{53083BEA-DCAE-4660-BAEF-E98C9F9327BC}" destId="{E0CA4BA9-5CD1-4A76-A8B9-83D0DD22769C}" srcOrd="0" destOrd="0" presId="urn:microsoft.com/office/officeart/2005/8/layout/bList2"/>
    <dgm:cxn modelId="{9395533F-DBDA-42E8-8EDC-273ABE627284}" type="presOf" srcId="{C4CFCDAB-0CA8-49C0-92B9-30FCF8445A2A}" destId="{CF4A38B3-286A-485F-AD87-4932D041248C}" srcOrd="0" destOrd="1" presId="urn:microsoft.com/office/officeart/2005/8/layout/bList2"/>
    <dgm:cxn modelId="{61DB9560-E906-4379-B034-B571FC8E1975}" srcId="{969DFEE8-C226-4DF5-85C0-436EDB1BF69B}" destId="{1B649DDD-59DC-4E7E-AF6F-7A3A2CC15EAA}" srcOrd="0" destOrd="0" parTransId="{A2DA42F8-5E4D-47A8-BCA7-F19A15C0085C}" sibTransId="{59556AEC-2142-4B01-AD87-BE50D69B3F8D}"/>
    <dgm:cxn modelId="{61FDAC67-A8FF-49AA-87AE-B92838656104}" type="presOf" srcId="{969C6176-5C41-4A73-920B-0F30CDA761E1}" destId="{24EC2EBE-9C4A-44A1-B97C-C2F9B9BAFE64}" srcOrd="0" destOrd="2" presId="urn:microsoft.com/office/officeart/2005/8/layout/bList2"/>
    <dgm:cxn modelId="{FB219268-E3DF-4778-ABFF-0D96E362D020}" srcId="{2973BDB3-FFB2-4ADB-A452-E1F71C08A2C4}" destId="{524C13B8-4AF9-4BC8-B4B9-5745C79CAAC2}" srcOrd="3" destOrd="0" parTransId="{8E82EB68-3724-4529-BC1B-12314AFE7156}" sibTransId="{E70C0A9A-9282-48BE-ACBF-8E5FAB3C077E}"/>
    <dgm:cxn modelId="{79CB2A4E-B74F-41E8-AFA0-3892503BA86B}" type="presOf" srcId="{0DD7C14D-BAE0-4574-AC59-76C826F93B58}" destId="{24EC2EBE-9C4A-44A1-B97C-C2F9B9BAFE64}" srcOrd="0" destOrd="1" presId="urn:microsoft.com/office/officeart/2005/8/layout/bList2"/>
    <dgm:cxn modelId="{6CB54B6F-5847-43FA-9A47-EE8E0A83BB54}" type="presOf" srcId="{8C6D5FB4-880D-41D3-AF33-2B0CDC1AAC99}" destId="{A7C4A3DA-1718-421F-A6BB-4B94E02E5E77}" srcOrd="0" destOrd="0" presId="urn:microsoft.com/office/officeart/2005/8/layout/bList2"/>
    <dgm:cxn modelId="{54E2AD73-94F4-470C-B483-6C0CBAE85EE9}" type="presOf" srcId="{0C80BCCD-8CD7-4076-AAB3-75111C2566B0}" destId="{00EAA399-D458-45A2-A826-B6FA00760943}" srcOrd="0" destOrd="1" presId="urn:microsoft.com/office/officeart/2005/8/layout/bList2"/>
    <dgm:cxn modelId="{1E7D3774-282B-437A-A495-A6B945253F00}" srcId="{B4C8F305-5054-4235-8641-58C55DB45F5E}" destId="{53083BEA-DCAE-4660-BAEF-E98C9F9327BC}" srcOrd="1" destOrd="0" parTransId="{F2888100-C5D1-48D2-836D-3E3E5C0276DF}" sibTransId="{AF310DB1-7ACA-48DA-AD86-E546B4E25982}"/>
    <dgm:cxn modelId="{E7FDEF75-1DC8-4940-8FE3-1C47488ABC6D}" srcId="{B4C8F305-5054-4235-8641-58C55DB45F5E}" destId="{969DFEE8-C226-4DF5-85C0-436EDB1BF69B}" srcOrd="2" destOrd="0" parTransId="{74D12C62-4259-4178-857F-AF10DCD8B64C}" sibTransId="{9A7AAA1C-7966-4462-96C5-8FA9A8E0149E}"/>
    <dgm:cxn modelId="{B19CF577-D16E-4379-AE12-9C4086B722BC}" type="presOf" srcId="{2973BDB3-FFB2-4ADB-A452-E1F71C08A2C4}" destId="{E8EB5540-30A8-40AA-89AC-C0284491501E}" srcOrd="0" destOrd="0" presId="urn:microsoft.com/office/officeart/2005/8/layout/bList2"/>
    <dgm:cxn modelId="{29647558-CB2C-4FC3-910E-886ACAE00257}" srcId="{969DFEE8-C226-4DF5-85C0-436EDB1BF69B}" destId="{1B35D5C8-AB2D-4A00-B627-49C81C2D29F1}" srcOrd="2" destOrd="0" parTransId="{7E4BC1A9-ED8E-415C-BC8B-9ED12A365AF3}" sibTransId="{877B22A9-DE0A-4803-B0B1-3FDD6A244621}"/>
    <dgm:cxn modelId="{4707F687-3614-4198-A449-0CF0236BB8D0}" type="presOf" srcId="{53083BEA-DCAE-4660-BAEF-E98C9F9327BC}" destId="{1262805A-F203-44FB-A477-7EC60D7A064E}" srcOrd="1" destOrd="0" presId="urn:microsoft.com/office/officeart/2005/8/layout/bList2"/>
    <dgm:cxn modelId="{DE231089-A987-4D0A-8FFD-965C130D83DA}" srcId="{8C6D5FB4-880D-41D3-AF33-2B0CDC1AAC99}" destId="{83F11318-DA1C-40FE-955B-29EDCFD25CA4}" srcOrd="0" destOrd="0" parTransId="{02BDD695-0F90-4633-A8DB-2D5D89FCE449}" sibTransId="{C5B3E003-D6CA-4C6E-9105-7B7BA53E79AD}"/>
    <dgm:cxn modelId="{6CB4C48C-C5FA-487F-85F5-37F42A4D52A6}" type="presOf" srcId="{969DFEE8-C226-4DF5-85C0-436EDB1BF69B}" destId="{6A813111-B0F3-46FE-81DF-89351AD506D1}" srcOrd="1" destOrd="0" presId="urn:microsoft.com/office/officeart/2005/8/layout/bList2"/>
    <dgm:cxn modelId="{1267D08D-1753-4062-AFBC-E2A97F0CFC03}" srcId="{B4C8F305-5054-4235-8641-58C55DB45F5E}" destId="{2973BDB3-FFB2-4ADB-A452-E1F71C08A2C4}" srcOrd="3" destOrd="0" parTransId="{34A6A531-D001-43AC-B7FD-B16272B71C0F}" sibTransId="{54923B74-1484-43B6-B31A-ED544B55E2C1}"/>
    <dgm:cxn modelId="{AF06968E-764E-4851-B302-0AFE46D81DF1}" type="presOf" srcId="{F5F97C56-DACD-44F2-AFAE-0C9579E31DD3}" destId="{C4521103-B078-43F1-9E17-4EAE6EB25002}" srcOrd="0" destOrd="2" presId="urn:microsoft.com/office/officeart/2005/8/layout/bList2"/>
    <dgm:cxn modelId="{9E029491-C418-46C3-B2AD-53511E39475A}" type="presOf" srcId="{9A7AAA1C-7966-4462-96C5-8FA9A8E0149E}" destId="{CF960EF8-66BE-4127-A4A4-47634A890590}" srcOrd="0" destOrd="0" presId="urn:microsoft.com/office/officeart/2005/8/layout/bList2"/>
    <dgm:cxn modelId="{F1A1E691-BD63-40E7-88B6-3E4F3E030AC6}" type="presOf" srcId="{3909048E-0645-4B01-A38F-EFCA80F7DE48}" destId="{C4521103-B078-43F1-9E17-4EAE6EB25002}" srcOrd="0" destOrd="0" presId="urn:microsoft.com/office/officeart/2005/8/layout/bList2"/>
    <dgm:cxn modelId="{72DDD4BD-A039-4741-9D12-1B1DEB25E47A}" type="presOf" srcId="{B4C8F305-5054-4235-8641-58C55DB45F5E}" destId="{94127BD8-6BC6-482A-9EA7-4B48DC222F66}" srcOrd="0" destOrd="0" presId="urn:microsoft.com/office/officeart/2005/8/layout/bList2"/>
    <dgm:cxn modelId="{5B7D2FDD-2079-4D90-A42D-A47084FA6AA4}" type="presOf" srcId="{969DFEE8-C226-4DF5-85C0-436EDB1BF69B}" destId="{E0499159-CEF0-4BE0-A202-8EEA1C9FD278}" srcOrd="0" destOrd="0" presId="urn:microsoft.com/office/officeart/2005/8/layout/bList2"/>
    <dgm:cxn modelId="{8009A7DD-6E52-4CD3-827A-9746C7B5A5CF}" srcId="{8C6D5FB4-880D-41D3-AF33-2B0CDC1AAC99}" destId="{0C80BCCD-8CD7-4076-AAB3-75111C2566B0}" srcOrd="1" destOrd="0" parTransId="{14D98629-6D59-48A9-8E1E-D9FC20C5A28B}" sibTransId="{0BFEBCC0-D268-4EB2-ABA4-3304C6F4279B}"/>
    <dgm:cxn modelId="{6195BAE1-2720-4EA7-8ACE-E1D9403A5052}" srcId="{B4C8F305-5054-4235-8641-58C55DB45F5E}" destId="{8C6D5FB4-880D-41D3-AF33-2B0CDC1AAC99}" srcOrd="0" destOrd="0" parTransId="{1D51FFC1-3A41-4475-A723-90BC84C105AD}" sibTransId="{60DB7235-0A38-40F9-B080-0310E2A3933B}"/>
    <dgm:cxn modelId="{46750DE2-0F03-4159-8171-257E0CFE77D0}" srcId="{53083BEA-DCAE-4660-BAEF-E98C9F9327BC}" destId="{0DD7C14D-BAE0-4574-AC59-76C826F93B58}" srcOrd="1" destOrd="0" parTransId="{B1DD9A55-EA3F-427F-8067-465EC147FB7E}" sibTransId="{0E86EAE3-E4D9-4539-8497-FC1E85F814BF}"/>
    <dgm:cxn modelId="{2B542FEC-A8F0-4C3D-A4A8-31C4C789426D}" srcId="{53083BEA-DCAE-4660-BAEF-E98C9F9327BC}" destId="{969C6176-5C41-4A73-920B-0F30CDA761E1}" srcOrd="2" destOrd="0" parTransId="{5C45A163-4BD4-4974-A92F-36606BB71223}" sibTransId="{522ADC11-77C3-4F1A-AF41-950248FFFFDB}"/>
    <dgm:cxn modelId="{2F04B1F0-567F-451F-941C-596731F6BDC1}" type="presOf" srcId="{83F11318-DA1C-40FE-955B-29EDCFD25CA4}" destId="{00EAA399-D458-45A2-A826-B6FA00760943}" srcOrd="0" destOrd="0" presId="urn:microsoft.com/office/officeart/2005/8/layout/bList2"/>
    <dgm:cxn modelId="{13CD7DF2-DC0E-4416-8467-3B4BA86BFE37}" srcId="{2973BDB3-FFB2-4ADB-A452-E1F71C08A2C4}" destId="{3909048E-0645-4B01-A38F-EFCA80F7DE48}" srcOrd="0" destOrd="0" parTransId="{0E2CFAC2-0B8F-4BA7-8BE1-134883623F70}" sibTransId="{30A2113C-A959-45E0-AC97-686666ED64B6}"/>
    <dgm:cxn modelId="{D34B98F7-5012-47D0-9A5B-AF6F0CE1EED0}" srcId="{969DFEE8-C226-4DF5-85C0-436EDB1BF69B}" destId="{C4CFCDAB-0CA8-49C0-92B9-30FCF8445A2A}" srcOrd="1" destOrd="0" parTransId="{B5C8C4FE-6172-499F-9DD9-63BC9C37AEDF}" sibTransId="{8850061B-A9C5-4751-A339-34377B64EEB7}"/>
    <dgm:cxn modelId="{DC6FFAF8-FBC1-41C0-B235-502A169ED092}" type="presOf" srcId="{36459593-F305-4BE3-A338-83070F9D7860}" destId="{C4521103-B078-43F1-9E17-4EAE6EB25002}" srcOrd="0" destOrd="1" presId="urn:microsoft.com/office/officeart/2005/8/layout/bList2"/>
    <dgm:cxn modelId="{8A7553FB-4C80-46ED-95BC-B76BEB3CD673}" srcId="{53083BEA-DCAE-4660-BAEF-E98C9F9327BC}" destId="{DB71C772-AD1E-414F-A8BC-8C432BC789B1}" srcOrd="0" destOrd="0" parTransId="{5BABA1A6-4337-4315-A06E-40F7EDA44BAA}" sibTransId="{32760DFB-D8DF-49A2-9706-F76101D1F0AB}"/>
    <dgm:cxn modelId="{11D06A87-CC61-4310-ABF5-21C383DCA7A2}" type="presParOf" srcId="{94127BD8-6BC6-482A-9EA7-4B48DC222F66}" destId="{6485EF3D-9CB4-4C89-8197-6BAF179E4847}" srcOrd="0" destOrd="0" presId="urn:microsoft.com/office/officeart/2005/8/layout/bList2"/>
    <dgm:cxn modelId="{9F58ADC5-97FF-4345-97E5-2675038601D5}" type="presParOf" srcId="{6485EF3D-9CB4-4C89-8197-6BAF179E4847}" destId="{00EAA399-D458-45A2-A826-B6FA00760943}" srcOrd="0" destOrd="0" presId="urn:microsoft.com/office/officeart/2005/8/layout/bList2"/>
    <dgm:cxn modelId="{D64310E9-2901-499D-ADF9-53C558AFE7B3}" type="presParOf" srcId="{6485EF3D-9CB4-4C89-8197-6BAF179E4847}" destId="{A7C4A3DA-1718-421F-A6BB-4B94E02E5E77}" srcOrd="1" destOrd="0" presId="urn:microsoft.com/office/officeart/2005/8/layout/bList2"/>
    <dgm:cxn modelId="{6B02223D-DD3F-4F03-A866-31F937CEBAD2}" type="presParOf" srcId="{6485EF3D-9CB4-4C89-8197-6BAF179E4847}" destId="{EB8D46B4-8246-43BA-A69D-2D4E4F40F8ED}" srcOrd="2" destOrd="0" presId="urn:microsoft.com/office/officeart/2005/8/layout/bList2"/>
    <dgm:cxn modelId="{374FFC46-68A9-45B5-9808-5660D20E581E}" type="presParOf" srcId="{6485EF3D-9CB4-4C89-8197-6BAF179E4847}" destId="{E452BA2F-A5C4-4A28-805D-CFBAEF4CB5E5}" srcOrd="3" destOrd="0" presId="urn:microsoft.com/office/officeart/2005/8/layout/bList2"/>
    <dgm:cxn modelId="{DED4185D-6F84-4F94-8FF0-269D84F5EDF3}" type="presParOf" srcId="{94127BD8-6BC6-482A-9EA7-4B48DC222F66}" destId="{FD2F967D-28FA-4C3C-AFA1-9CAFB5E45AAB}" srcOrd="1" destOrd="0" presId="urn:microsoft.com/office/officeart/2005/8/layout/bList2"/>
    <dgm:cxn modelId="{A1FAE100-CB29-4269-A644-480DFD1D314A}" type="presParOf" srcId="{94127BD8-6BC6-482A-9EA7-4B48DC222F66}" destId="{F5F50871-9B38-4F13-97EE-A8C41E4EC1DC}" srcOrd="2" destOrd="0" presId="urn:microsoft.com/office/officeart/2005/8/layout/bList2"/>
    <dgm:cxn modelId="{88966111-9054-43C9-A769-F567AA9F56B0}" type="presParOf" srcId="{F5F50871-9B38-4F13-97EE-A8C41E4EC1DC}" destId="{24EC2EBE-9C4A-44A1-B97C-C2F9B9BAFE64}" srcOrd="0" destOrd="0" presId="urn:microsoft.com/office/officeart/2005/8/layout/bList2"/>
    <dgm:cxn modelId="{BC611989-1440-4ECB-A64B-4CBE00DE3EAF}" type="presParOf" srcId="{F5F50871-9B38-4F13-97EE-A8C41E4EC1DC}" destId="{E0CA4BA9-5CD1-4A76-A8B9-83D0DD22769C}" srcOrd="1" destOrd="0" presId="urn:microsoft.com/office/officeart/2005/8/layout/bList2"/>
    <dgm:cxn modelId="{B1B20BBD-B0B9-4D12-948A-B6B1C553FA03}" type="presParOf" srcId="{F5F50871-9B38-4F13-97EE-A8C41E4EC1DC}" destId="{1262805A-F203-44FB-A477-7EC60D7A064E}" srcOrd="2" destOrd="0" presId="urn:microsoft.com/office/officeart/2005/8/layout/bList2"/>
    <dgm:cxn modelId="{3FA7F673-3001-4264-9079-9723179DEE8D}" type="presParOf" srcId="{F5F50871-9B38-4F13-97EE-A8C41E4EC1DC}" destId="{DAA9E95A-3DA4-4FB0-B53F-8E4A72F0AAB7}" srcOrd="3" destOrd="0" presId="urn:microsoft.com/office/officeart/2005/8/layout/bList2"/>
    <dgm:cxn modelId="{00F04CF3-4A79-4E33-AE62-13FA7CA496BF}" type="presParOf" srcId="{94127BD8-6BC6-482A-9EA7-4B48DC222F66}" destId="{672E3F90-ED52-4EDF-8F7B-47CFEE8A85D6}" srcOrd="3" destOrd="0" presId="urn:microsoft.com/office/officeart/2005/8/layout/bList2"/>
    <dgm:cxn modelId="{494CA40C-E040-4512-99C2-EAA42565976C}" type="presParOf" srcId="{94127BD8-6BC6-482A-9EA7-4B48DC222F66}" destId="{65051A38-6695-4A6C-9BC8-62096F76527F}" srcOrd="4" destOrd="0" presId="urn:microsoft.com/office/officeart/2005/8/layout/bList2"/>
    <dgm:cxn modelId="{89656BF5-8821-47A6-A221-9C96DD9DE1A1}" type="presParOf" srcId="{65051A38-6695-4A6C-9BC8-62096F76527F}" destId="{CF4A38B3-286A-485F-AD87-4932D041248C}" srcOrd="0" destOrd="0" presId="urn:microsoft.com/office/officeart/2005/8/layout/bList2"/>
    <dgm:cxn modelId="{D83EAF07-7B8B-457E-8096-A0F9DBD9B8AD}" type="presParOf" srcId="{65051A38-6695-4A6C-9BC8-62096F76527F}" destId="{E0499159-CEF0-4BE0-A202-8EEA1C9FD278}" srcOrd="1" destOrd="0" presId="urn:microsoft.com/office/officeart/2005/8/layout/bList2"/>
    <dgm:cxn modelId="{89BA3F41-8F53-4CDD-A081-B34219BBE17D}" type="presParOf" srcId="{65051A38-6695-4A6C-9BC8-62096F76527F}" destId="{6A813111-B0F3-46FE-81DF-89351AD506D1}" srcOrd="2" destOrd="0" presId="urn:microsoft.com/office/officeart/2005/8/layout/bList2"/>
    <dgm:cxn modelId="{3D75A7BD-F508-4166-A6DD-3F88414201D0}" type="presParOf" srcId="{65051A38-6695-4A6C-9BC8-62096F76527F}" destId="{4C9AB310-44E7-4761-B399-F480735CC26F}" srcOrd="3" destOrd="0" presId="urn:microsoft.com/office/officeart/2005/8/layout/bList2"/>
    <dgm:cxn modelId="{C4971FD7-559A-43EB-8B5A-BED70E757600}" type="presParOf" srcId="{94127BD8-6BC6-482A-9EA7-4B48DC222F66}" destId="{CF960EF8-66BE-4127-A4A4-47634A890590}" srcOrd="5" destOrd="0" presId="urn:microsoft.com/office/officeart/2005/8/layout/bList2"/>
    <dgm:cxn modelId="{4E342277-182D-4A01-B593-22625556BD92}" type="presParOf" srcId="{94127BD8-6BC6-482A-9EA7-4B48DC222F66}" destId="{1ADD752C-A73F-45F6-A494-C9E46B052C00}" srcOrd="6" destOrd="0" presId="urn:microsoft.com/office/officeart/2005/8/layout/bList2"/>
    <dgm:cxn modelId="{F5E1A298-EE67-4226-AE92-7F81D6644B53}" type="presParOf" srcId="{1ADD752C-A73F-45F6-A494-C9E46B052C00}" destId="{C4521103-B078-43F1-9E17-4EAE6EB25002}" srcOrd="0" destOrd="0" presId="urn:microsoft.com/office/officeart/2005/8/layout/bList2"/>
    <dgm:cxn modelId="{F37D341C-0E5C-4E26-954D-058117F87649}" type="presParOf" srcId="{1ADD752C-A73F-45F6-A494-C9E46B052C00}" destId="{E8EB5540-30A8-40AA-89AC-C0284491501E}" srcOrd="1" destOrd="0" presId="urn:microsoft.com/office/officeart/2005/8/layout/bList2"/>
    <dgm:cxn modelId="{3549837B-68BF-441D-A964-D044EB3867DA}" type="presParOf" srcId="{1ADD752C-A73F-45F6-A494-C9E46B052C00}" destId="{859C8193-1FAA-413A-A8F8-778F12BC26EC}" srcOrd="2" destOrd="0" presId="urn:microsoft.com/office/officeart/2005/8/layout/bList2"/>
    <dgm:cxn modelId="{BF50946B-B89A-4B74-877E-C4F31EA7A1A1}" type="presParOf" srcId="{1ADD752C-A73F-45F6-A494-C9E46B052C00}" destId="{DAE251F4-8FF8-4966-B04C-BF32A3DDB73E}"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EAA399-D458-45A2-A826-B6FA00760943}">
      <dsp:nvSpPr>
        <dsp:cNvPr id="0" name=""/>
        <dsp:cNvSpPr/>
      </dsp:nvSpPr>
      <dsp:spPr>
        <a:xfrm>
          <a:off x="0" y="1749145"/>
          <a:ext cx="2520200" cy="1881276"/>
        </a:xfrm>
        <a:prstGeom prst="round2SameRect">
          <a:avLst>
            <a:gd name="adj1" fmla="val 8000"/>
            <a:gd name="adj2" fmla="val 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9050" tIns="57150" rIns="19050" bIns="19050" numCol="1" spcCol="1270" anchor="t" anchorCtr="0">
          <a:noAutofit/>
        </a:bodyPr>
        <a:lstStyle/>
        <a:p>
          <a:pPr marL="114300" lvl="1" indent="-114300" algn="ctr" defTabSz="666750">
            <a:lnSpc>
              <a:spcPct val="150000"/>
            </a:lnSpc>
            <a:spcBef>
              <a:spcPct val="0"/>
            </a:spcBef>
            <a:spcAft>
              <a:spcPct val="15000"/>
            </a:spcAft>
            <a:buNone/>
          </a:pPr>
          <a:r>
            <a:rPr lang="en-US" sz="1500" kern="1200"/>
            <a:t>Never taught how to stay safe online.</a:t>
          </a:r>
          <a:endParaRPr lang="en-US" sz="1500" kern="1200">
            <a:latin typeface="Aptos" panose="020B0004020202020204" pitchFamily="34" charset="0"/>
          </a:endParaRPr>
        </a:p>
        <a:p>
          <a:pPr marL="114300" lvl="1" indent="-114300" algn="ctr" defTabSz="666750">
            <a:lnSpc>
              <a:spcPct val="150000"/>
            </a:lnSpc>
            <a:spcBef>
              <a:spcPct val="0"/>
            </a:spcBef>
            <a:spcAft>
              <a:spcPct val="15000"/>
            </a:spcAft>
            <a:buNone/>
          </a:pPr>
          <a:r>
            <a:rPr lang="en-US" sz="1500" kern="1200"/>
            <a:t>-Making digital security an afterthought</a:t>
          </a:r>
          <a:endParaRPr lang="en-US" sz="1500" kern="1200">
            <a:latin typeface="Aptos" panose="020B0004020202020204" pitchFamily="34" charset="0"/>
          </a:endParaRPr>
        </a:p>
      </dsp:txBody>
      <dsp:txXfrm>
        <a:off x="44081" y="1793226"/>
        <a:ext cx="2432038" cy="1837195"/>
      </dsp:txXfrm>
    </dsp:sp>
    <dsp:sp modelId="{EB8D46B4-8246-43BA-A69D-2D4E4F40F8ED}">
      <dsp:nvSpPr>
        <dsp:cNvPr id="0" name=""/>
        <dsp:cNvSpPr/>
      </dsp:nvSpPr>
      <dsp:spPr>
        <a:xfrm>
          <a:off x="7106" y="3622558"/>
          <a:ext cx="2520200" cy="808948"/>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sz="2200" kern="1200"/>
            <a:t>Low Security Awareness</a:t>
          </a:r>
        </a:p>
      </dsp:txBody>
      <dsp:txXfrm>
        <a:off x="7106" y="3622558"/>
        <a:ext cx="1774788" cy="808948"/>
      </dsp:txXfrm>
    </dsp:sp>
    <dsp:sp modelId="{E452BA2F-A5C4-4A28-805D-CFBAEF4CB5E5}">
      <dsp:nvSpPr>
        <dsp:cNvPr id="0" name=""/>
        <dsp:cNvSpPr/>
      </dsp:nvSpPr>
      <dsp:spPr>
        <a:xfrm>
          <a:off x="2651029" y="3613729"/>
          <a:ext cx="882070" cy="882070"/>
        </a:xfrm>
        <a:prstGeom prst="ellipse">
          <a:avLst/>
        </a:prstGeom>
        <a:blipFill>
          <a:blip xmlns:r="http://schemas.openxmlformats.org/officeDocument/2006/relationships" r:embed="rId1"/>
          <a:srcRect/>
          <a:stretch>
            <a:fillRect/>
          </a:stretch>
        </a:blipFill>
        <a:ln>
          <a:noFill/>
        </a:ln>
        <a:effectLst>
          <a:outerShdw blurRad="40000" dist="23000" dir="5400000" rotWithShape="0">
            <a:srgbClr val="000000">
              <a:alpha val="35000"/>
            </a:srgbClr>
          </a:outerShdw>
        </a:effectLst>
        <a:sp3d z="50080" prstMaterial="plastic">
          <a:bevelT w="25400" h="25400"/>
          <a:bevelB w="25400" h="25400"/>
        </a:sp3d>
      </dsp:spPr>
      <dsp:style>
        <a:lnRef idx="0">
          <a:scrgbClr r="0" g="0" b="0"/>
        </a:lnRef>
        <a:fillRef idx="1">
          <a:scrgbClr r="0" g="0" b="0"/>
        </a:fillRef>
        <a:effectRef idx="2">
          <a:scrgbClr r="0" g="0" b="0"/>
        </a:effectRef>
        <a:fontRef idx="minor"/>
      </dsp:style>
    </dsp:sp>
    <dsp:sp modelId="{24EC2EBE-9C4A-44A1-B97C-C2F9B9BAFE64}">
      <dsp:nvSpPr>
        <dsp:cNvPr id="0" name=""/>
        <dsp:cNvSpPr/>
      </dsp:nvSpPr>
      <dsp:spPr>
        <a:xfrm>
          <a:off x="2885488" y="238970"/>
          <a:ext cx="2520200" cy="1881276"/>
        </a:xfrm>
        <a:prstGeom prst="flowChartDecision">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9050" tIns="57150" rIns="19050" bIns="19050" numCol="1" spcCol="1270" anchor="t" anchorCtr="0">
          <a:noAutofit/>
        </a:bodyPr>
        <a:lstStyle/>
        <a:p>
          <a:pPr marL="114300" lvl="1" indent="-114300" algn="ctr" defTabSz="666750">
            <a:lnSpc>
              <a:spcPct val="90000"/>
            </a:lnSpc>
            <a:spcBef>
              <a:spcPct val="0"/>
            </a:spcBef>
            <a:spcAft>
              <a:spcPct val="15000"/>
            </a:spcAft>
            <a:buNone/>
          </a:pPr>
          <a:r>
            <a:rPr lang="en-US" sz="1500" kern="1200"/>
            <a:t>Phishing</a:t>
          </a:r>
        </a:p>
        <a:p>
          <a:pPr marL="114300" lvl="1" indent="-114300" algn="ctr" defTabSz="666750">
            <a:lnSpc>
              <a:spcPct val="90000"/>
            </a:lnSpc>
            <a:spcBef>
              <a:spcPct val="0"/>
            </a:spcBef>
            <a:spcAft>
              <a:spcPct val="15000"/>
            </a:spcAft>
            <a:buNone/>
          </a:pPr>
          <a:r>
            <a:rPr lang="en-US" sz="1500" kern="1200"/>
            <a:t>Weak Passwords</a:t>
          </a:r>
        </a:p>
        <a:p>
          <a:pPr marL="114300" lvl="1" indent="-114300" algn="ctr" defTabSz="666750">
            <a:lnSpc>
              <a:spcPct val="90000"/>
            </a:lnSpc>
            <a:spcBef>
              <a:spcPct val="0"/>
            </a:spcBef>
            <a:spcAft>
              <a:spcPct val="15000"/>
            </a:spcAft>
            <a:buNone/>
          </a:pPr>
          <a:r>
            <a:rPr lang="en-US" sz="1500" kern="1200"/>
            <a:t>Shared OTPs</a:t>
          </a:r>
        </a:p>
      </dsp:txBody>
      <dsp:txXfrm>
        <a:off x="3515538" y="709289"/>
        <a:ext cx="1260100" cy="940638"/>
      </dsp:txXfrm>
    </dsp:sp>
    <dsp:sp modelId="{1262805A-F203-44FB-A477-7EC60D7A064E}">
      <dsp:nvSpPr>
        <dsp:cNvPr id="0" name=""/>
        <dsp:cNvSpPr/>
      </dsp:nvSpPr>
      <dsp:spPr>
        <a:xfrm>
          <a:off x="5260146" y="368295"/>
          <a:ext cx="2520200" cy="808948"/>
        </a:xfrm>
        <a:prstGeom prst="snip2Diag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sz="2200" kern="1200"/>
            <a:t>Security Risks</a:t>
          </a:r>
        </a:p>
      </dsp:txBody>
      <dsp:txXfrm>
        <a:off x="5327560" y="435709"/>
        <a:ext cx="1639960" cy="674120"/>
      </dsp:txXfrm>
    </dsp:sp>
    <dsp:sp modelId="{DAA9E95A-3DA4-4FB0-B53F-8E4A72F0AAB7}">
      <dsp:nvSpPr>
        <dsp:cNvPr id="0" name=""/>
        <dsp:cNvSpPr/>
      </dsp:nvSpPr>
      <dsp:spPr>
        <a:xfrm>
          <a:off x="5214695" y="1285716"/>
          <a:ext cx="882070" cy="882070"/>
        </a:xfrm>
        <a:prstGeom prst="ellipse">
          <a:avLst/>
        </a:prstGeom>
        <a:blipFill>
          <a:blip xmlns:r="http://schemas.openxmlformats.org/officeDocument/2006/relationships" r:embed="rId2"/>
          <a:srcRect/>
          <a:stretch>
            <a:fillRect l="-39000" r="-39000"/>
          </a:stretch>
        </a:blipFill>
        <a:ln>
          <a:noFill/>
        </a:ln>
        <a:effectLst>
          <a:outerShdw blurRad="40000" dist="23000" dir="5400000" rotWithShape="0">
            <a:srgbClr val="000000">
              <a:alpha val="35000"/>
            </a:srgbClr>
          </a:outerShdw>
        </a:effectLst>
        <a:sp3d z="50080" prstMaterial="plastic">
          <a:bevelT w="25400" h="25400"/>
          <a:bevelB w="25400" h="25400"/>
        </a:sp3d>
      </dsp:spPr>
      <dsp:style>
        <a:lnRef idx="0">
          <a:scrgbClr r="0" g="0" b="0"/>
        </a:lnRef>
        <a:fillRef idx="1">
          <a:scrgbClr r="0" g="0" b="0"/>
        </a:fillRef>
        <a:effectRef idx="2">
          <a:scrgbClr r="0" g="0" b="0"/>
        </a:effectRef>
        <a:fontRef idx="minor"/>
      </dsp:style>
    </dsp:sp>
    <dsp:sp modelId="{CF4A38B3-286A-485F-AD87-4932D041248C}">
      <dsp:nvSpPr>
        <dsp:cNvPr id="0" name=""/>
        <dsp:cNvSpPr/>
      </dsp:nvSpPr>
      <dsp:spPr>
        <a:xfrm>
          <a:off x="4119665" y="2543495"/>
          <a:ext cx="2520200" cy="1881276"/>
        </a:xfrm>
        <a:prstGeom prst="teardrop">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None/>
          </a:pPr>
          <a:endParaRPr lang="en-US" sz="1500" kern="1200"/>
        </a:p>
        <a:p>
          <a:pPr marL="114300" lvl="1" indent="-114300" algn="l" defTabSz="666750">
            <a:lnSpc>
              <a:spcPct val="90000"/>
            </a:lnSpc>
            <a:spcBef>
              <a:spcPct val="0"/>
            </a:spcBef>
            <a:spcAft>
              <a:spcPct val="15000"/>
            </a:spcAft>
            <a:buNone/>
          </a:pPr>
          <a:endParaRPr lang="en-US" sz="1500" kern="1200"/>
        </a:p>
        <a:p>
          <a:pPr marL="114300" lvl="1" indent="-114300" algn="l" defTabSz="666750">
            <a:lnSpc>
              <a:spcPct val="90000"/>
            </a:lnSpc>
            <a:spcBef>
              <a:spcPct val="0"/>
            </a:spcBef>
            <a:spcAft>
              <a:spcPct val="15000"/>
            </a:spcAft>
            <a:buNone/>
          </a:pPr>
          <a:r>
            <a:rPr lang="en-US" sz="1500" kern="1200"/>
            <a:t>No Way to Measure Improvement</a:t>
          </a:r>
        </a:p>
      </dsp:txBody>
      <dsp:txXfrm>
        <a:off x="4488740" y="2819001"/>
        <a:ext cx="1782050" cy="1330264"/>
      </dsp:txXfrm>
    </dsp:sp>
    <dsp:sp modelId="{6A813111-B0F3-46FE-81DF-89351AD506D1}">
      <dsp:nvSpPr>
        <dsp:cNvPr id="0" name=""/>
        <dsp:cNvSpPr/>
      </dsp:nvSpPr>
      <dsp:spPr>
        <a:xfrm>
          <a:off x="7243730" y="3427828"/>
          <a:ext cx="2520200" cy="808948"/>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83820" tIns="0" rIns="27940" bIns="0" numCol="1" spcCol="1270" anchor="ctr" anchorCtr="0">
          <a:noAutofit/>
        </a:bodyPr>
        <a:lstStyle/>
        <a:p>
          <a:pPr marL="0" lvl="0" indent="0" algn="l" defTabSz="977900">
            <a:lnSpc>
              <a:spcPct val="90000"/>
            </a:lnSpc>
            <a:spcBef>
              <a:spcPct val="0"/>
            </a:spcBef>
            <a:spcAft>
              <a:spcPct val="35000"/>
            </a:spcAft>
            <a:buNone/>
          </a:pPr>
          <a:r>
            <a:rPr lang="en-US" sz="2200" kern="1200"/>
            <a:t>No Habit Tracking</a:t>
          </a:r>
        </a:p>
      </dsp:txBody>
      <dsp:txXfrm>
        <a:off x="7243730" y="3427828"/>
        <a:ext cx="1774788" cy="808948"/>
      </dsp:txXfrm>
    </dsp:sp>
    <dsp:sp modelId="{4C9AB310-44E7-4761-B399-F480735CC26F}">
      <dsp:nvSpPr>
        <dsp:cNvPr id="0" name=""/>
        <dsp:cNvSpPr/>
      </dsp:nvSpPr>
      <dsp:spPr>
        <a:xfrm>
          <a:off x="6155520" y="2216643"/>
          <a:ext cx="882070" cy="88207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t="-15000" b="-15000"/>
          </a:stretch>
        </a:blipFill>
        <a:ln>
          <a:noFill/>
        </a:ln>
        <a:effectLst>
          <a:outerShdw blurRad="40000" dist="23000" dir="5400000" rotWithShape="0">
            <a:srgbClr val="000000">
              <a:alpha val="35000"/>
            </a:srgbClr>
          </a:outerShdw>
        </a:effectLst>
        <a:sp3d z="50080" prstMaterial="plastic">
          <a:bevelT w="25400" h="25400"/>
          <a:bevelB w="25400" h="25400"/>
        </a:sp3d>
      </dsp:spPr>
      <dsp:style>
        <a:lnRef idx="0">
          <a:scrgbClr r="0" g="0" b="0"/>
        </a:lnRef>
        <a:fillRef idx="1">
          <a:scrgbClr r="0" g="0" b="0"/>
        </a:fillRef>
        <a:effectRef idx="2">
          <a:scrgbClr r="0" g="0" b="0"/>
        </a:effectRef>
        <a:fontRef idx="minor"/>
      </dsp:style>
    </dsp:sp>
    <dsp:sp modelId="{C4521103-B078-43F1-9E17-4EAE6EB25002}">
      <dsp:nvSpPr>
        <dsp:cNvPr id="0" name=""/>
        <dsp:cNvSpPr/>
      </dsp:nvSpPr>
      <dsp:spPr>
        <a:xfrm>
          <a:off x="8948858" y="15248"/>
          <a:ext cx="2520200" cy="1881276"/>
        </a:xfrm>
        <a:prstGeom prst="round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9050" tIns="57150" rIns="19050" bIns="19050" numCol="1" spcCol="1270" anchor="t" anchorCtr="0">
          <a:noAutofit/>
        </a:bodyPr>
        <a:lstStyle/>
        <a:p>
          <a:pPr marL="114300" lvl="1" indent="-114300" algn="l" defTabSz="666750">
            <a:lnSpc>
              <a:spcPct val="90000"/>
            </a:lnSpc>
            <a:spcBef>
              <a:spcPct val="0"/>
            </a:spcBef>
            <a:spcAft>
              <a:spcPct val="15000"/>
            </a:spcAft>
            <a:buNone/>
          </a:pPr>
          <a:r>
            <a:rPr lang="en-US" sz="1500" kern="1200"/>
            <a:t>Email</a:t>
          </a:r>
        </a:p>
        <a:p>
          <a:pPr marL="114300" lvl="1" indent="-114300" algn="l" defTabSz="666750">
            <a:lnSpc>
              <a:spcPct val="90000"/>
            </a:lnSpc>
            <a:spcBef>
              <a:spcPct val="0"/>
            </a:spcBef>
            <a:spcAft>
              <a:spcPct val="15000"/>
            </a:spcAft>
            <a:buNone/>
          </a:pPr>
          <a:r>
            <a:rPr lang="en-US" sz="1500" kern="1200"/>
            <a:t>Banking</a:t>
          </a:r>
        </a:p>
        <a:p>
          <a:pPr marL="114300" lvl="1" indent="-114300" algn="l" defTabSz="666750">
            <a:lnSpc>
              <a:spcPct val="90000"/>
            </a:lnSpc>
            <a:spcBef>
              <a:spcPct val="0"/>
            </a:spcBef>
            <a:spcAft>
              <a:spcPct val="15000"/>
            </a:spcAft>
            <a:buNone/>
          </a:pPr>
          <a:r>
            <a:rPr lang="en-US" sz="1500" kern="1200"/>
            <a:t>Messaging</a:t>
          </a:r>
        </a:p>
        <a:p>
          <a:pPr marL="114300" lvl="1" indent="-114300" algn="l" defTabSz="666750">
            <a:lnSpc>
              <a:spcPct val="90000"/>
            </a:lnSpc>
            <a:spcBef>
              <a:spcPct val="0"/>
            </a:spcBef>
            <a:spcAft>
              <a:spcPct val="15000"/>
            </a:spcAft>
            <a:buNone/>
          </a:pPr>
          <a:r>
            <a:rPr lang="en-US" sz="1500" kern="1200"/>
            <a:t>Browser</a:t>
          </a:r>
        </a:p>
      </dsp:txBody>
      <dsp:txXfrm>
        <a:off x="9040694" y="107084"/>
        <a:ext cx="2336528" cy="1697604"/>
      </dsp:txXfrm>
    </dsp:sp>
    <dsp:sp modelId="{859C8193-1FAA-413A-A8F8-778F12BC26EC}">
      <dsp:nvSpPr>
        <dsp:cNvPr id="0" name=""/>
        <dsp:cNvSpPr/>
      </dsp:nvSpPr>
      <dsp:spPr>
        <a:xfrm>
          <a:off x="9062200" y="1492062"/>
          <a:ext cx="2520200" cy="808948"/>
        </a:xfrm>
        <a:prstGeom prst="rect">
          <a:avLst/>
        </a:prstGeom>
        <a:solidFill>
          <a:schemeClr val="accent1">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83820" tIns="0" rIns="27940" bIns="0" numCol="1" spcCol="1270" anchor="ctr" anchorCtr="0">
          <a:noAutofit/>
        </a:bodyPr>
        <a:lstStyle/>
        <a:p>
          <a:pPr marL="0" lvl="0" indent="0" algn="r" defTabSz="977900">
            <a:lnSpc>
              <a:spcPct val="90000"/>
            </a:lnSpc>
            <a:spcBef>
              <a:spcPct val="0"/>
            </a:spcBef>
            <a:spcAft>
              <a:spcPct val="35000"/>
            </a:spcAft>
            <a:buNone/>
          </a:pPr>
          <a:r>
            <a:rPr lang="en-US" sz="2200" kern="1200"/>
            <a:t>  Daily Usage</a:t>
          </a:r>
        </a:p>
      </dsp:txBody>
      <dsp:txXfrm>
        <a:off x="9062200" y="1492062"/>
        <a:ext cx="1774788" cy="808948"/>
      </dsp:txXfrm>
    </dsp:sp>
    <dsp:sp modelId="{DAE251F4-8FF8-4966-B04C-BF32A3DDB73E}">
      <dsp:nvSpPr>
        <dsp:cNvPr id="0" name=""/>
        <dsp:cNvSpPr/>
      </dsp:nvSpPr>
      <dsp:spPr>
        <a:xfrm>
          <a:off x="8424160" y="1194615"/>
          <a:ext cx="882070" cy="882070"/>
        </a:xfrm>
        <a:prstGeom prst="ellipse">
          <a:avLst/>
        </a:prstGeom>
        <a:blipFill>
          <a:blip xmlns:r="http://schemas.openxmlformats.org/officeDocument/2006/relationships" r:embed="rId4"/>
          <a:srcRect/>
          <a:stretch>
            <a:fillRect l="-24000" r="-24000"/>
          </a:stretch>
        </a:blipFill>
        <a:ln>
          <a:noFill/>
        </a:ln>
        <a:effectLst>
          <a:outerShdw blurRad="40000" dist="23000" dir="5400000" rotWithShape="0">
            <a:srgbClr val="000000">
              <a:alpha val="35000"/>
            </a:srgbClr>
          </a:outerShdw>
        </a:effectLst>
        <a:sp3d z="50080" prstMaterial="plastic">
          <a:bevelT w="25400" h="25400"/>
          <a:bevelB w="25400" h="25400"/>
        </a:sp3d>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Team: Shreya Agrawal, Tavvishi Bhargava</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Date: 19th of June 2026</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a:solidFill>
                  <a:schemeClr val="lt1"/>
                </a:solidFill>
                <a:latin typeface="Arial"/>
                <a:ea typeface="Arial"/>
                <a:cs typeface="Arial"/>
                <a:sym typeface="Arial"/>
              </a:rPr>
              <a:t>Venue: Frederick University, Limassol</a:t>
            </a:r>
            <a:endParaRPr sz="1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[Citizens In Power (CIP)] </a:t>
            </a:r>
            <a:endParaRPr sz="220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a:solidFill>
                  <a:schemeClr val="lt1"/>
                </a:solidFill>
                <a:latin typeface="Arial"/>
                <a:ea typeface="Arial"/>
                <a:cs typeface="Arial"/>
                <a:sym typeface="Arial"/>
              </a:rPr>
              <a:t>Team 15: DVI (Digital Vulnerability Index)</a:t>
            </a:r>
            <a:endParaRPr sz="2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graphicFrame>
        <p:nvGraphicFramePr>
          <p:cNvPr id="4" name="Diagram 3">
            <a:extLst>
              <a:ext uri="{FF2B5EF4-FFF2-40B4-BE49-F238E27FC236}">
                <a16:creationId xmlns:a16="http://schemas.microsoft.com/office/drawing/2014/main" id="{9316FEA7-F88E-6316-AF8C-14670F8D5A57}"/>
              </a:ext>
            </a:extLst>
          </p:cNvPr>
          <p:cNvGraphicFramePr/>
          <p:nvPr>
            <p:extLst>
              <p:ext uri="{D42A27DB-BD31-4B8C-83A1-F6EECF244321}">
                <p14:modId xmlns:p14="http://schemas.microsoft.com/office/powerpoint/2010/main" val="748276133"/>
              </p:ext>
            </p:extLst>
          </p:nvPr>
        </p:nvGraphicFramePr>
        <p:xfrm>
          <a:off x="440266" y="1532467"/>
          <a:ext cx="11582401"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120A2663-5450-9F90-EC36-7176AEA7953B}"/>
              </a:ext>
            </a:extLst>
          </p:cNvPr>
          <p:cNvSpPr txBox="1"/>
          <p:nvPr/>
        </p:nvSpPr>
        <p:spPr>
          <a:xfrm>
            <a:off x="719666" y="1843736"/>
            <a:ext cx="4533613" cy="307777"/>
          </a:xfrm>
          <a:prstGeom prst="rect">
            <a:avLst/>
          </a:prstGeom>
          <a:noFill/>
        </p:spPr>
        <p:txBody>
          <a:bodyPr wrap="none" rtlCol="0">
            <a:spAutoFit/>
          </a:bodyPr>
          <a:lstStyle/>
          <a:p>
            <a:r>
              <a:rPr lang="en-US"/>
              <a:t>Addressing the issues that make us digitally vulnerable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36334">
              <a:srgbClr val="D1DDF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Motivation</a:t>
            </a:r>
            <a:endParaRPr dirty="0"/>
          </a:p>
        </p:txBody>
      </p:sp>
      <p:sp>
        <p:nvSpPr>
          <p:cNvPr id="59" name="Google Shape;59;g3ebb01b6cab_0_0"/>
          <p:cNvSpPr txBox="1">
            <a:spLocks noGrp="1"/>
          </p:cNvSpPr>
          <p:nvPr>
            <p:ph type="body" idx="1"/>
          </p:nvPr>
        </p:nvSpPr>
        <p:spPr>
          <a:xfrm>
            <a:off x="282675" y="1825891"/>
            <a:ext cx="10515600" cy="3743100"/>
          </a:xfrm>
          <a:prstGeom prst="rect">
            <a:avLst/>
          </a:prstGeom>
          <a:noFill/>
          <a:ln>
            <a:noFill/>
          </a:ln>
        </p:spPr>
        <p:txBody>
          <a:bodyPr spcFirstLastPara="1" wrap="square" lIns="91425" tIns="45700" rIns="91425" bIns="45700" anchor="t" anchorCtr="0">
            <a:normAutofit lnSpcReduction="10000"/>
          </a:bodyPr>
          <a:lstStyle/>
          <a:p>
            <a:pPr>
              <a:lnSpc>
                <a:spcPct val="200000"/>
              </a:lnSpc>
            </a:pPr>
            <a:r>
              <a:rPr lang="en-US" sz="1800" dirty="0"/>
              <a:t>Most people use digital services daily but don’t know their own vulnerability level or how to improve.</a:t>
            </a:r>
          </a:p>
          <a:p>
            <a:pPr>
              <a:lnSpc>
                <a:spcPct val="200000"/>
              </a:lnSpc>
            </a:pPr>
            <a:r>
              <a:rPr lang="en-US" sz="1800" dirty="0"/>
              <a:t>Online safety training is boring, generic, and ineffective, leaving users uncertain and hesitant about what’s safe.</a:t>
            </a:r>
          </a:p>
          <a:p>
            <a:pPr>
              <a:lnSpc>
                <a:spcPct val="200000"/>
              </a:lnSpc>
            </a:pPr>
            <a:r>
              <a:rPr lang="en-US" sz="1800" dirty="0"/>
              <a:t>DVI gives clarity and confidence through a measurable Digital Vulnerability Index and personalized protection via adaptive micro‑quizzes.</a:t>
            </a:r>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2000">
              <a:srgbClr val="00206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Shape 64"/>
        <p:cNvGrpSpPr/>
        <p:nvPr/>
      </p:nvGrpSpPr>
      <p:grpSpPr>
        <a:xfrm>
          <a:off x="0" y="0"/>
          <a:ext cx="0" cy="0"/>
          <a:chOff x="0" y="0"/>
          <a:chExt cx="0" cy="0"/>
        </a:xfrm>
      </p:grpSpPr>
      <p:sp>
        <p:nvSpPr>
          <p:cNvPr id="11" name="Rectangle 10">
            <a:extLst>
              <a:ext uri="{FF2B5EF4-FFF2-40B4-BE49-F238E27FC236}">
                <a16:creationId xmlns:a16="http://schemas.microsoft.com/office/drawing/2014/main" id="{68594675-63A1-3680-CF91-AA0D203139ED}"/>
              </a:ext>
            </a:extLst>
          </p:cNvPr>
          <p:cNvSpPr/>
          <p:nvPr/>
        </p:nvSpPr>
        <p:spPr>
          <a:xfrm>
            <a:off x="6704734" y="3021162"/>
            <a:ext cx="5133827" cy="1200815"/>
          </a:xfrm>
          <a:prstGeom prst="rect">
            <a:avLst/>
          </a:prstGeom>
          <a:gradFill>
            <a:gsLst>
              <a:gs pos="39000">
                <a:srgbClr val="00206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330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Simulated phone dashboard with real apps</a:t>
            </a:r>
            <a:endParaRPr lang="en-US" sz="1800" dirty="0"/>
          </a:p>
        </p:txBody>
      </p:sp>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Solution</a:t>
            </a:r>
            <a:endParaRPr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sp>
        <p:nvSpPr>
          <p:cNvPr id="3" name="Oval 2">
            <a:extLst>
              <a:ext uri="{FF2B5EF4-FFF2-40B4-BE49-F238E27FC236}">
                <a16:creationId xmlns:a16="http://schemas.microsoft.com/office/drawing/2014/main" id="{7C0AB33D-29AE-C7CA-E651-461AB7BBB708}"/>
              </a:ext>
            </a:extLst>
          </p:cNvPr>
          <p:cNvSpPr/>
          <p:nvPr/>
        </p:nvSpPr>
        <p:spPr>
          <a:xfrm>
            <a:off x="8132323" y="1468877"/>
            <a:ext cx="3831077" cy="1633260"/>
          </a:xfrm>
          <a:prstGeom prst="ellipse">
            <a:avLst/>
          </a:prstGeom>
          <a:gradFill>
            <a:gsLst>
              <a:gs pos="4000">
                <a:srgbClr val="00206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3302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t> Short 5-question quizzes tied to each app </a:t>
            </a:r>
          </a:p>
          <a:p>
            <a:pPr algn="ctr"/>
            <a:endParaRPr lang="en-US" dirty="0"/>
          </a:p>
        </p:txBody>
      </p:sp>
      <p:sp>
        <p:nvSpPr>
          <p:cNvPr id="7" name="Diamond 6">
            <a:extLst>
              <a:ext uri="{FF2B5EF4-FFF2-40B4-BE49-F238E27FC236}">
                <a16:creationId xmlns:a16="http://schemas.microsoft.com/office/drawing/2014/main" id="{CB5A9B7C-F36B-A151-4D1A-7BB65FD1AC68}"/>
              </a:ext>
            </a:extLst>
          </p:cNvPr>
          <p:cNvSpPr/>
          <p:nvPr/>
        </p:nvSpPr>
        <p:spPr>
          <a:xfrm>
            <a:off x="1597303" y="1997625"/>
            <a:ext cx="4783667" cy="3972751"/>
          </a:xfrm>
          <a:prstGeom prst="diamond">
            <a:avLst/>
          </a:prstGeom>
          <a:gradFill>
            <a:gsLst>
              <a:gs pos="35000">
                <a:srgbClr val="002060">
                  <a:alpha val="32000"/>
                </a:srgb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393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 Built-in AI security coach for follow-up questions </a:t>
            </a:r>
          </a:p>
          <a:p>
            <a:pPr algn="ctr"/>
            <a:endParaRPr lang="en-US" dirty="0"/>
          </a:p>
        </p:txBody>
      </p:sp>
      <p:sp>
        <p:nvSpPr>
          <p:cNvPr id="8" name="Isosceles Triangle 7">
            <a:extLst>
              <a:ext uri="{FF2B5EF4-FFF2-40B4-BE49-F238E27FC236}">
                <a16:creationId xmlns:a16="http://schemas.microsoft.com/office/drawing/2014/main" id="{2184E8B6-6268-1570-130C-3F2D3C90A079}"/>
              </a:ext>
            </a:extLst>
          </p:cNvPr>
          <p:cNvSpPr/>
          <p:nvPr/>
        </p:nvSpPr>
        <p:spPr>
          <a:xfrm>
            <a:off x="192357" y="3809492"/>
            <a:ext cx="3135943" cy="1322685"/>
          </a:xfrm>
          <a:prstGeom prst="triangle">
            <a:avLst/>
          </a:prstGeom>
          <a:gradFill>
            <a:gsLst>
              <a:gs pos="5000">
                <a:srgbClr val="002060"/>
              </a:gs>
              <a:gs pos="8000">
                <a:srgbClr val="002060"/>
              </a:gs>
              <a:gs pos="7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889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Full results history</a:t>
            </a:r>
          </a:p>
        </p:txBody>
      </p:sp>
      <p:sp>
        <p:nvSpPr>
          <p:cNvPr id="5" name="Oval 4">
            <a:extLst>
              <a:ext uri="{FF2B5EF4-FFF2-40B4-BE49-F238E27FC236}">
                <a16:creationId xmlns:a16="http://schemas.microsoft.com/office/drawing/2014/main" id="{C47591C9-4CFB-A0AC-8D9A-1DC791173B9A}"/>
              </a:ext>
            </a:extLst>
          </p:cNvPr>
          <p:cNvSpPr/>
          <p:nvPr/>
        </p:nvSpPr>
        <p:spPr>
          <a:xfrm>
            <a:off x="282675" y="1819072"/>
            <a:ext cx="2839904" cy="1778319"/>
          </a:xfrm>
          <a:prstGeom prst="ellipse">
            <a:avLst/>
          </a:prstGeom>
          <a:gradFill>
            <a:gsLst>
              <a:gs pos="35000">
                <a:srgbClr val="002060"/>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304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Dynamic risk score (Low/Medium/High), </a:t>
            </a:r>
          </a:p>
        </p:txBody>
      </p:sp>
      <p:sp>
        <p:nvSpPr>
          <p:cNvPr id="6" name="Rectangle: Rounded Corners 5">
            <a:extLst>
              <a:ext uri="{FF2B5EF4-FFF2-40B4-BE49-F238E27FC236}">
                <a16:creationId xmlns:a16="http://schemas.microsoft.com/office/drawing/2014/main" id="{9260F4CE-15E5-C4F9-F48A-20E82CD5D006}"/>
              </a:ext>
            </a:extLst>
          </p:cNvPr>
          <p:cNvSpPr/>
          <p:nvPr/>
        </p:nvSpPr>
        <p:spPr>
          <a:xfrm>
            <a:off x="4525431" y="2046541"/>
            <a:ext cx="3451249" cy="939798"/>
          </a:xfrm>
          <a:prstGeom prst="roundRect">
            <a:avLst/>
          </a:prstGeom>
          <a:gradFill>
            <a:gsLst>
              <a:gs pos="48000">
                <a:srgbClr val="002060"/>
              </a:gs>
              <a:gs pos="0">
                <a:schemeClr val="accent1">
                  <a:lumMod val="5000"/>
                  <a:lumOff val="95000"/>
                </a:schemeClr>
              </a:gs>
              <a:gs pos="7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2794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AI-generated daily insights</a:t>
            </a:r>
          </a:p>
        </p:txBody>
      </p:sp>
      <p:sp>
        <p:nvSpPr>
          <p:cNvPr id="12" name="Rectangle: Rounded Corners 11">
            <a:extLst>
              <a:ext uri="{FF2B5EF4-FFF2-40B4-BE49-F238E27FC236}">
                <a16:creationId xmlns:a16="http://schemas.microsoft.com/office/drawing/2014/main" id="{C09A27BD-FC27-3D5E-7F3B-04742894F682}"/>
              </a:ext>
            </a:extLst>
          </p:cNvPr>
          <p:cNvSpPr/>
          <p:nvPr/>
        </p:nvSpPr>
        <p:spPr>
          <a:xfrm>
            <a:off x="5395608" y="4367719"/>
            <a:ext cx="4400145" cy="1322685"/>
          </a:xfrm>
          <a:prstGeom prst="roundRect">
            <a:avLst/>
          </a:prstGeom>
          <a:gradFill>
            <a:gsLst>
              <a:gs pos="68000">
                <a:srgbClr val="002060">
                  <a:alpha val="68000"/>
                </a:srgbClr>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softEdge rad="3048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rPr>
              <a:t>Real-time dashboard: live screen-time tracker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flipH="1">
            <a:off x="721546" y="1072390"/>
            <a:ext cx="2212462"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Demo Video</a:t>
            </a:r>
            <a:endParaRPr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pic>
        <p:nvPicPr>
          <p:cNvPr id="2" name="Screen Recording 2026-06-18 215306">
            <a:hlinkClick r:id="" action="ppaction://media"/>
            <a:extLst>
              <a:ext uri="{FF2B5EF4-FFF2-40B4-BE49-F238E27FC236}">
                <a16:creationId xmlns:a16="http://schemas.microsoft.com/office/drawing/2014/main" id="{EE417B0C-B467-B2C6-11E6-1AC0CE78A3E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51722" y="976596"/>
            <a:ext cx="8536446" cy="51025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2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c84914a-857a-45c1-9864-9ba7d27cd61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0286CB8A3F32A4786A24ABDCA21E793" ma:contentTypeVersion="6" ma:contentTypeDescription="Create a new document." ma:contentTypeScope="" ma:versionID="cceeffb0b1a02356ba16b232ef9262ee">
  <xsd:schema xmlns:xsd="http://www.w3.org/2001/XMLSchema" xmlns:xs="http://www.w3.org/2001/XMLSchema" xmlns:p="http://schemas.microsoft.com/office/2006/metadata/properties" xmlns:ns3="8c84914a-857a-45c1-9864-9ba7d27cd613" targetNamespace="http://schemas.microsoft.com/office/2006/metadata/properties" ma:root="true" ma:fieldsID="27595b00d73b17bd3b6371a60c0acd8c" ns3:_="">
    <xsd:import namespace="8c84914a-857a-45c1-9864-9ba7d27cd61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84914a-857a-45c1-9864-9ba7d27cd61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55267F3-2986-4EAA-8F12-F25F449AA672}">
  <ds:schemaRefs>
    <ds:schemaRef ds:uri="8c84914a-857a-45c1-9864-9ba7d27cd613"/>
    <ds:schemaRef ds:uri="http://purl.org/dc/dcmitype/"/>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BF5A135B-CF9E-41EE-94A7-FB4413DEBD1B}">
  <ds:schemaRefs>
    <ds:schemaRef ds:uri="8c84914a-857a-45c1-9864-9ba7d27cd6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4094E2-38AD-4346-9D1D-29A3CAF742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214</Words>
  <Application>Microsoft Office PowerPoint</Application>
  <PresentationFormat>Widescreen</PresentationFormat>
  <Paragraphs>48</Paragraphs>
  <Slides>8</Slides>
  <Notes>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Office Theme</vt:lpstr>
      <vt:lpstr>Team: Shreya Agrawal, Tavvishi Bhargava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SHREYA AGRAWAL 27606</cp:lastModifiedBy>
  <cp:revision>3</cp:revision>
  <dcterms:created xsi:type="dcterms:W3CDTF">2024-04-19T07:25:31Z</dcterms:created>
  <dcterms:modified xsi:type="dcterms:W3CDTF">2026-06-18T19:08:26Z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0x010100C0286CB8A3F32A4786A24ABDCA21E793</vt:lpwstr>
  </property>
</Properties>
</file>