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131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CY"/>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R="0" lvl="0" algn="ctr" rtl="0">
              <a:lnSpc>
                <a:spcPct val="90000"/>
              </a:lnSpc>
              <a:spcBef>
                <a:spcPts val="0"/>
              </a:spcBef>
              <a:spcAft>
                <a:spcPts val="0"/>
              </a:spcAft>
              <a:buClr>
                <a:schemeClr val="dk1"/>
              </a:buClr>
              <a:buSzPts val="5400"/>
            </a:pPr>
            <a:r>
              <a:rPr lang="en-US" sz="1560" dirty="0">
                <a:solidFill>
                  <a:schemeClr val="lt1"/>
                </a:solidFill>
                <a:latin typeface="Arial"/>
                <a:ea typeface="Arial"/>
                <a:cs typeface="Arial"/>
                <a:sym typeface="Arial"/>
              </a:rPr>
              <a:t>Team:    Eleftheria Kyriakou</a:t>
            </a:r>
            <a:br>
              <a:rPr lang="en-US" sz="1560" dirty="0">
                <a:solidFill>
                  <a:schemeClr val="lt1"/>
                </a:solidFill>
                <a:latin typeface="Arial"/>
                <a:ea typeface="Arial"/>
                <a:cs typeface="Arial"/>
                <a:sym typeface="Arial"/>
              </a:rPr>
            </a:br>
            <a:r>
              <a:rPr lang="en-US" sz="1560" dirty="0">
                <a:solidFill>
                  <a:schemeClr val="lt1"/>
                </a:solidFill>
                <a:latin typeface="Arial"/>
                <a:ea typeface="Arial"/>
                <a:cs typeface="Arial"/>
                <a:sym typeface="Arial"/>
              </a:rPr>
              <a:t>                      Katerina Dimosthenous</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err="1">
                <a:solidFill>
                  <a:schemeClr val="lt1"/>
                </a:solidFill>
                <a:latin typeface="Arial"/>
                <a:ea typeface="Arial"/>
                <a:cs typeface="Arial"/>
                <a:sym typeface="Arial"/>
              </a:rPr>
              <a:t>Paneline</a:t>
            </a:r>
            <a:r>
              <a:rPr lang="en-US" sz="2200" dirty="0">
                <a:solidFill>
                  <a:schemeClr val="lt1"/>
                </a:solidFill>
                <a:latin typeface="Arial"/>
                <a:ea typeface="Arial"/>
                <a:cs typeface="Arial"/>
                <a:sym typeface="Arial"/>
              </a:rPr>
              <a:t> Ltd.</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dirty="0">
                <a:solidFill>
                  <a:schemeClr val="lt1"/>
                </a:solidFill>
                <a:latin typeface="Arial"/>
                <a:ea typeface="Arial"/>
                <a:cs typeface="Arial"/>
                <a:sym typeface="Arial"/>
              </a:rPr>
              <a:t>Team 2: </a:t>
            </a:r>
            <a:r>
              <a:rPr lang="en-US" sz="2560" dirty="0" err="1">
                <a:solidFill>
                  <a:schemeClr val="lt1"/>
                </a:solidFill>
                <a:latin typeface="Arial"/>
                <a:ea typeface="Arial"/>
                <a:cs typeface="Arial"/>
                <a:sym typeface="Arial"/>
              </a:rPr>
              <a:t>CiviCy</a:t>
            </a:r>
            <a:endParaRPr lang="en-US" sz="2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buFont typeface="Wingdings" panose="05000000000000000000" pitchFamily="2" charset="2"/>
              <a:buChar char="v"/>
            </a:pPr>
            <a:r>
              <a:rPr lang="en-US" dirty="0"/>
              <a:t>Scam/phishing messages have become more prominent than ever</a:t>
            </a:r>
          </a:p>
          <a:p>
            <a:pPr marL="342900" indent="-342900">
              <a:buFont typeface="Wingdings" panose="05000000000000000000" pitchFamily="2" charset="2"/>
              <a:buChar char="v"/>
            </a:pPr>
            <a:r>
              <a:rPr lang="en-US" dirty="0"/>
              <a:t>In Cyprus, more than a </a:t>
            </a:r>
            <a:r>
              <a:rPr lang="en-CY" dirty="0"/>
              <a:t>€4 million </a:t>
            </a:r>
            <a:r>
              <a:rPr lang="en-US" dirty="0"/>
              <a:t>lost through SMS scams </a:t>
            </a:r>
            <a:r>
              <a:rPr lang="en-CY" dirty="0"/>
              <a:t>in just the first half of 2025</a:t>
            </a:r>
            <a:r>
              <a:rPr lang="en-US" dirty="0"/>
              <a:t> </a:t>
            </a:r>
          </a:p>
          <a:p>
            <a:pPr marL="342900" indent="-342900">
              <a:buFont typeface="Wingdings" panose="05000000000000000000" pitchFamily="2" charset="2"/>
              <a:buChar char="v"/>
            </a:pPr>
            <a:r>
              <a:rPr lang="en-US" dirty="0"/>
              <a:t>Help the older population and people unfamiliar with technology </a:t>
            </a:r>
          </a:p>
          <a:p>
            <a:pPr marL="342900" indent="-342900">
              <a:buFont typeface="Wingdings" panose="05000000000000000000" pitchFamily="2" charset="2"/>
              <a:buChar char="v"/>
            </a:pPr>
            <a:r>
              <a:rPr lang="en-US" dirty="0"/>
              <a:t>Most existing methods of scam detection are time consuming and unreliable</a:t>
            </a:r>
            <a:endParaRPr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Motivation</a:t>
            </a:r>
            <a:endParaRPr dirty="0"/>
          </a:p>
        </p:txBody>
      </p:sp>
      <p:sp>
        <p:nvSpPr>
          <p:cNvPr id="59" name="Google Shape;59;g3ebb01b6cab_0_0"/>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buFont typeface="Wingdings" panose="05000000000000000000" pitchFamily="2" charset="2"/>
              <a:buChar char="v"/>
            </a:pPr>
            <a:r>
              <a:rPr lang="en-US" dirty="0"/>
              <a:t>Finding a tool that would be simple enough for everyone to use </a:t>
            </a:r>
          </a:p>
          <a:p>
            <a:pPr marL="342900" indent="-342900">
              <a:buFont typeface="Wingdings" panose="05000000000000000000" pitchFamily="2" charset="2"/>
              <a:buChar char="v"/>
            </a:pPr>
            <a:r>
              <a:rPr lang="en-US" dirty="0"/>
              <a:t>Prevent sensitive information from reaching the hands of scammers</a:t>
            </a:r>
          </a:p>
          <a:p>
            <a:pPr marL="342900" indent="-342900">
              <a:buFont typeface="Wingdings" panose="05000000000000000000" pitchFamily="2" charset="2"/>
              <a:buChar char="v"/>
            </a:pPr>
            <a:r>
              <a:rPr lang="en-US" dirty="0"/>
              <a:t>Help prevent financial loses </a:t>
            </a:r>
          </a:p>
          <a:p>
            <a:pPr marL="342900" indent="-342900">
              <a:buFont typeface="Wingdings" panose="05000000000000000000" pitchFamily="2" charset="2"/>
              <a:buChar char="v"/>
            </a:pPr>
            <a:r>
              <a:rPr lang="en-US" dirty="0"/>
              <a:t>Instant feedback to users incase of emergency</a:t>
            </a:r>
          </a:p>
          <a:p>
            <a:pPr marL="342900" indent="-342900">
              <a:buFont typeface="Wingdings" panose="05000000000000000000" pitchFamily="2" charset="2"/>
              <a:buChar char="v"/>
            </a:pPr>
            <a:r>
              <a:rPr lang="en-US" dirty="0"/>
              <a:t>Educate users about common scam tactics </a:t>
            </a:r>
          </a:p>
          <a:p>
            <a:pPr marL="342900" indent="-342900">
              <a:buFont typeface="Wingdings" panose="05000000000000000000" pitchFamily="2" charset="2"/>
              <a:buChar char="v"/>
            </a:pPr>
            <a:r>
              <a:rPr lang="en-US" dirty="0"/>
              <a:t>Continuous improvement</a:t>
            </a: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342900" indent="-342900">
              <a:buFont typeface="Wingdings" panose="05000000000000000000" pitchFamily="2" charset="2"/>
              <a:buChar char="v"/>
            </a:pPr>
            <a:r>
              <a:rPr lang="en-CY" dirty="0"/>
              <a:t>Develop a mobile application using </a:t>
            </a:r>
            <a:r>
              <a:rPr lang="en-CY" dirty="0" err="1"/>
              <a:t>Kivy</a:t>
            </a:r>
            <a:r>
              <a:rPr lang="en-CY" dirty="0"/>
              <a:t> and Flask that allows users to submit suspicious messages</a:t>
            </a:r>
            <a:endParaRPr lang="en-US" dirty="0"/>
          </a:p>
          <a:p>
            <a:pPr marL="342900" indent="-342900">
              <a:buFont typeface="Wingdings" panose="05000000000000000000" pitchFamily="2" charset="2"/>
              <a:buChar char="v"/>
            </a:pPr>
            <a:r>
              <a:rPr lang="en-CY" dirty="0"/>
              <a:t>Compare message patterns with known scam indicators.</a:t>
            </a:r>
            <a:endParaRPr lang="en-US" dirty="0"/>
          </a:p>
          <a:p>
            <a:pPr marL="342900" indent="-342900">
              <a:buFont typeface="Wingdings" panose="05000000000000000000" pitchFamily="2" charset="2"/>
              <a:buChar char="v"/>
            </a:pPr>
            <a:r>
              <a:rPr lang="en-CY" dirty="0"/>
              <a:t>Use machine learning algorithms to analyse the content of messages.</a:t>
            </a:r>
            <a:endParaRPr lang="en-US" dirty="0"/>
          </a:p>
          <a:p>
            <a:pPr marL="342900" indent="-342900">
              <a:buFont typeface="Wingdings" panose="05000000000000000000" pitchFamily="2" charset="2"/>
              <a:buChar char="v"/>
            </a:pPr>
            <a:r>
              <a:rPr lang="en-US" dirty="0"/>
              <a:t>Talk about the possibility of a message being a scam </a:t>
            </a:r>
            <a:r>
              <a:rPr lang="en-CY" dirty="0"/>
              <a:t>based on the analysis</a:t>
            </a:r>
            <a:endParaRPr lang="en-US" dirty="0"/>
          </a:p>
          <a:p>
            <a:pPr marL="342900" indent="-342900">
              <a:buFont typeface="Wingdings" panose="05000000000000000000" pitchFamily="2" charset="2"/>
              <a:buChar char="v"/>
            </a:pPr>
            <a:r>
              <a:rPr lang="en-CY" dirty="0"/>
              <a:t>Help users make informed decisions before responding to suspicious messages.</a:t>
            </a:r>
            <a:endParaRPr lang="en-US" dirty="0"/>
          </a:p>
          <a:p>
            <a:pPr marL="342900" indent="-342900">
              <a:buFont typeface="Wingdings" panose="05000000000000000000" pitchFamily="2" charset="2"/>
              <a:buChar char="v"/>
            </a:pPr>
            <a:endParaRPr lang="en-US" dirty="0"/>
          </a:p>
          <a:p>
            <a:pPr marL="0" lvl="0" indent="0">
              <a:buNone/>
            </a:pP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Demo Video</a:t>
            </a: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4" name="Screen Recording 2026-06-19 015932">
            <a:hlinkClick r:id="" action="ppaction://media"/>
            <a:extLst>
              <a:ext uri="{FF2B5EF4-FFF2-40B4-BE49-F238E27FC236}">
                <a16:creationId xmlns:a16="http://schemas.microsoft.com/office/drawing/2014/main" id="{C8F56007-BF24-77FE-C67E-4B0B07ED108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37918" y="1510575"/>
            <a:ext cx="2316163" cy="411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2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206</Words>
  <Application>Microsoft Office PowerPoint</Application>
  <PresentationFormat>Widescreen</PresentationFormat>
  <Paragraphs>38</Paragraphs>
  <Slides>8</Slides>
  <Notes>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Wingdings</vt:lpstr>
      <vt:lpstr>Office Theme</vt:lpstr>
      <vt:lpstr>Team:    Eleftheria Kyriakou                       Katerina Dimosthenous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ELEFTHERIA KYRIAKOU 24395</cp:lastModifiedBy>
  <cp:revision>3</cp:revision>
  <dcterms:created xsi:type="dcterms:W3CDTF">2024-04-19T07:25:31Z</dcterms:created>
  <dcterms:modified xsi:type="dcterms:W3CDTF">2026-06-18T23:02:19Z</dcterms:modified>
</cp:coreProperties>
</file>