
<file path=[Content_Types].xml><?xml version="1.0" encoding="utf-8"?>
<Types xmlns="http://schemas.openxmlformats.org/package/2006/content-types">
  <Default Extension="jpg" ContentType="image/jpeg"/>
  <Default Extension="mp4" ContentType="video/mp4"/>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ppt/metadata" ContentType="application/binary"/>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3648" r:id="rId1"/>
  </p:sldMasterIdLst>
  <p:notesMasterIdLst>
    <p:notesMasterId r:id="rId10"/>
  </p:notesMasterIdLst>
  <p:sldIdLst>
    <p:sldId id="256" r:id="rId2"/>
    <p:sldId id="257" r:id="rId3"/>
    <p:sldId id="258" r:id="rId4"/>
    <p:sldId id="259" r:id="rId5"/>
    <p:sldId id="260" r:id="rId6"/>
    <p:sldId id="261" r:id="rId7"/>
    <p:sldId id="262" r:id="rId8"/>
    <p:sldId id="263" r:id="rId9"/>
  </p:sldIdLst>
  <p:sldSz cx="12192000" cy="6858000"/>
  <p:notesSz cx="6858000" cy="9144000"/>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ext>
    <p:ext uri="GoogleSlidesCustomDataVersion2">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xmlns:go="http://customooxmlschemas.google.com/" r:id="rId13" roundtripDataSignature="AMtx7mizvqda7Ar/s6e9aSugvaVU+iqWLA=="/>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78" d="100"/>
          <a:sy n="78" d="100"/>
        </p:scale>
        <p:origin x="883" y="6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customschemas.google.com/relationships/presentationmetadata" Target="metadata"/><Relationship Id="rId3" Type="http://schemas.openxmlformats.org/officeDocument/2006/relationships/slide" Target="slides/slide2.xml"/><Relationship Id="rId7" Type="http://schemas.openxmlformats.org/officeDocument/2006/relationships/slide" Target="slides/slide6.xml"/><Relationship Id="rId17"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5" Type="http://schemas.openxmlformats.org/officeDocument/2006/relationships/slide" Target="slides/slide4.xml"/><Relationship Id="rId15" Type="http://schemas.openxmlformats.org/officeDocument/2006/relationships/viewProps" Target="viewProps.xml"/><Relationship Id="rId10"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marR="0" lvl="0"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1pPr>
            <a:lvl2pPr marL="914400" marR="0" lvl="1"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2pPr>
            <a:lvl3pPr marL="1371600" marR="0" lvl="2"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3pPr>
            <a:lvl4pPr marL="1828800" marR="0" lvl="3"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4pPr>
            <a:lvl5pPr marL="2286000" marR="0" lvl="4"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5pPr>
            <a:lvl6pPr marL="2743200" marR="0" lvl="5"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6pPr>
            <a:lvl7pPr marL="3200400" marR="0" lvl="6"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7pPr>
            <a:lvl8pPr marL="3657600" marR="0" lvl="7"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8pPr>
            <a:lvl9pPr marL="4114800" marR="0" lvl="8"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0"/>
        <p:cNvGrpSpPr/>
        <p:nvPr/>
      </p:nvGrpSpPr>
      <p:grpSpPr>
        <a:xfrm>
          <a:off x="0" y="0"/>
          <a:ext cx="0" cy="0"/>
          <a:chOff x="0" y="0"/>
          <a:chExt cx="0" cy="0"/>
        </a:xfrm>
      </p:grpSpPr>
      <p:sp>
        <p:nvSpPr>
          <p:cNvPr id="41" name="Google Shape;41;p1: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42" name="Google Shape;42;p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7"/>
        <p:cNvGrpSpPr/>
        <p:nvPr/>
      </p:nvGrpSpPr>
      <p:grpSpPr>
        <a:xfrm>
          <a:off x="0" y="0"/>
          <a:ext cx="0" cy="0"/>
          <a:chOff x="0" y="0"/>
          <a:chExt cx="0" cy="0"/>
        </a:xfrm>
      </p:grpSpPr>
      <p:sp>
        <p:nvSpPr>
          <p:cNvPr id="48" name="Google Shape;48;g2ce29752c90_0_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9" name="Google Shape;49;g2ce29752c90_0_4: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4"/>
        <p:cNvGrpSpPr/>
        <p:nvPr/>
      </p:nvGrpSpPr>
      <p:grpSpPr>
        <a:xfrm>
          <a:off x="0" y="0"/>
          <a:ext cx="0" cy="0"/>
          <a:chOff x="0" y="0"/>
          <a:chExt cx="0" cy="0"/>
        </a:xfrm>
      </p:grpSpPr>
      <p:sp>
        <p:nvSpPr>
          <p:cNvPr id="55" name="Google Shape;55;g3ebb01b6cab_0_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56" name="Google Shape;56;g3ebb01b6cab_0_0: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1"/>
        <p:cNvGrpSpPr/>
        <p:nvPr/>
      </p:nvGrpSpPr>
      <p:grpSpPr>
        <a:xfrm>
          <a:off x="0" y="0"/>
          <a:ext cx="0" cy="0"/>
          <a:chOff x="0" y="0"/>
          <a:chExt cx="0" cy="0"/>
        </a:xfrm>
      </p:grpSpPr>
      <p:sp>
        <p:nvSpPr>
          <p:cNvPr id="62" name="Google Shape;62;g3ebb01b6cab_0_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63" name="Google Shape;63;g3ebb01b6cab_0_6: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8"/>
        <p:cNvGrpSpPr/>
        <p:nvPr/>
      </p:nvGrpSpPr>
      <p:grpSpPr>
        <a:xfrm>
          <a:off x="0" y="0"/>
          <a:ext cx="0" cy="0"/>
          <a:chOff x="0" y="0"/>
          <a:chExt cx="0" cy="0"/>
        </a:xfrm>
      </p:grpSpPr>
      <p:sp>
        <p:nvSpPr>
          <p:cNvPr id="69" name="Google Shape;69;g3ebb01b6cab_0_1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70" name="Google Shape;70;g3ebb01b6cab_0_12: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6"/>
        <p:cNvGrpSpPr/>
        <p:nvPr/>
      </p:nvGrpSpPr>
      <p:grpSpPr>
        <a:xfrm>
          <a:off x="0" y="0"/>
          <a:ext cx="0" cy="0"/>
          <a:chOff x="0" y="0"/>
          <a:chExt cx="0" cy="0"/>
        </a:xfrm>
      </p:grpSpPr>
      <p:sp>
        <p:nvSpPr>
          <p:cNvPr id="77" name="Google Shape;77;g2ce29752c90_0_2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78" name="Google Shape;78;g2ce29752c90_0_25: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4"/>
        <p:cNvGrpSpPr/>
        <p:nvPr/>
      </p:nvGrpSpPr>
      <p:grpSpPr>
        <a:xfrm>
          <a:off x="0" y="0"/>
          <a:ext cx="0" cy="0"/>
          <a:chOff x="0" y="0"/>
          <a:chExt cx="0" cy="0"/>
        </a:xfrm>
      </p:grpSpPr>
      <p:sp>
        <p:nvSpPr>
          <p:cNvPr id="85" name="Google Shape;85;g3ebb01b6cab_0_3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86" name="Google Shape;86;g3ebb01b6cab_0_33: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2"/>
        <p:cNvGrpSpPr/>
        <p:nvPr/>
      </p:nvGrpSpPr>
      <p:grpSpPr>
        <a:xfrm>
          <a:off x="0" y="0"/>
          <a:ext cx="0" cy="0"/>
          <a:chOff x="0" y="0"/>
          <a:chExt cx="0" cy="0"/>
        </a:xfrm>
      </p:grpSpPr>
      <p:sp>
        <p:nvSpPr>
          <p:cNvPr id="93" name="Google Shape;93;g3ebaf2bc7d1_0_0: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94" name="Google Shape;94;g3ebaf2bc7d1_0_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image" Target="../media/image3.png"/></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Cover">
  <p:cSld name="CUSTOM">
    <p:spTree>
      <p:nvGrpSpPr>
        <p:cNvPr id="1" name="Shape 11"/>
        <p:cNvGrpSpPr/>
        <p:nvPr/>
      </p:nvGrpSpPr>
      <p:grpSpPr>
        <a:xfrm>
          <a:off x="0" y="0"/>
          <a:ext cx="0" cy="0"/>
          <a:chOff x="0" y="0"/>
          <a:chExt cx="0" cy="0"/>
        </a:xfrm>
      </p:grpSpPr>
      <p:pic>
        <p:nvPicPr>
          <p:cNvPr id="12" name="Google Shape;12;g2ce29752c90_0_32"/>
          <p:cNvPicPr preferRelativeResize="0"/>
          <p:nvPr/>
        </p:nvPicPr>
        <p:blipFill rotWithShape="1">
          <a:blip r:embed="rId2">
            <a:alphaModFix/>
          </a:blip>
          <a:srcRect t="29310" b="9021"/>
          <a:stretch/>
        </p:blipFill>
        <p:spPr>
          <a:xfrm>
            <a:off x="-77500" y="-58125"/>
            <a:ext cx="12346998" cy="6013573"/>
          </a:xfrm>
          <a:prstGeom prst="rect">
            <a:avLst/>
          </a:prstGeom>
          <a:noFill/>
          <a:ln>
            <a:noFill/>
          </a:ln>
        </p:spPr>
      </p:pic>
      <p:pic>
        <p:nvPicPr>
          <p:cNvPr id="13" name="Google Shape;13;g2ce29752c90_0_32" descr="Text&#10;&#10;Description automatically generated"/>
          <p:cNvPicPr preferRelativeResize="0"/>
          <p:nvPr/>
        </p:nvPicPr>
        <p:blipFill rotWithShape="1">
          <a:blip r:embed="rId3">
            <a:alphaModFix/>
          </a:blip>
          <a:srcRect/>
          <a:stretch/>
        </p:blipFill>
        <p:spPr>
          <a:xfrm>
            <a:off x="242575" y="6199300"/>
            <a:ext cx="2413088" cy="480225"/>
          </a:xfrm>
          <a:prstGeom prst="rect">
            <a:avLst/>
          </a:prstGeom>
          <a:noFill/>
          <a:ln>
            <a:noFill/>
          </a:ln>
        </p:spPr>
      </p:pic>
      <p:sp>
        <p:nvSpPr>
          <p:cNvPr id="14" name="Google Shape;14;g2ce29752c90_0_32"/>
          <p:cNvSpPr txBox="1"/>
          <p:nvPr/>
        </p:nvSpPr>
        <p:spPr>
          <a:xfrm>
            <a:off x="5635448" y="228475"/>
            <a:ext cx="6556549" cy="6465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800"/>
              <a:buFont typeface="Arial"/>
              <a:buNone/>
            </a:pPr>
            <a:r>
              <a:rPr lang="en-US" sz="1800" b="1" i="0" u="none" strike="noStrike" cap="none">
                <a:solidFill>
                  <a:schemeClr val="lt1"/>
                </a:solidFill>
                <a:latin typeface="Arial"/>
                <a:ea typeface="Arial"/>
                <a:cs typeface="Arial"/>
                <a:sym typeface="Arial"/>
              </a:rPr>
              <a:t>INVESTech</a:t>
            </a:r>
            <a:endParaRPr sz="1800" b="1" i="0" u="none" strike="noStrike" cap="none">
              <a:solidFill>
                <a:schemeClr val="lt1"/>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800"/>
              <a:buFont typeface="Arial"/>
              <a:buNone/>
            </a:pPr>
            <a:r>
              <a:rPr lang="en-US" sz="1800" b="0" i="0" u="none" strike="noStrike" cap="none">
                <a:solidFill>
                  <a:schemeClr val="lt1"/>
                </a:solidFill>
                <a:latin typeface="Arial"/>
                <a:ea typeface="Arial"/>
                <a:cs typeface="Arial"/>
                <a:sym typeface="Arial"/>
              </a:rPr>
              <a:t>Innovation Vocational Excellence and Sustainability in Tech</a:t>
            </a:r>
            <a:endParaRPr sz="1400" b="0" i="0" u="none" strike="noStrike" cap="none">
              <a:solidFill>
                <a:schemeClr val="lt1"/>
              </a:solidFill>
              <a:latin typeface="Arial"/>
              <a:ea typeface="Arial"/>
              <a:cs typeface="Arial"/>
              <a:sym typeface="Arial"/>
            </a:endParaRPr>
          </a:p>
        </p:txBody>
      </p:sp>
      <p:sp>
        <p:nvSpPr>
          <p:cNvPr id="15" name="Google Shape;15;g2ce29752c90_0_32"/>
          <p:cNvSpPr txBox="1"/>
          <p:nvPr/>
        </p:nvSpPr>
        <p:spPr>
          <a:xfrm>
            <a:off x="2835400" y="6224013"/>
            <a:ext cx="9144000" cy="4308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100"/>
              <a:buFont typeface="Arial"/>
              <a:buNone/>
            </a:pPr>
            <a:r>
              <a:rPr lang="en-US" sz="1100" b="0" i="0" u="none" strike="noStrike" cap="none">
                <a:solidFill>
                  <a:schemeClr val="dk1"/>
                </a:solidFill>
                <a:latin typeface="Calibri"/>
                <a:ea typeface="Calibri"/>
                <a:cs typeface="Calibri"/>
                <a:sym typeface="Calibri"/>
              </a:rPr>
              <a:t>Funded by the European Union. Views and opinions expressed are however those of the author(s) only and do not necessarily reflect those of the European Union or the European Education and Culture Executive Agency (EACEA). Neither the European Union nor EACEA can be held responsible for them</a:t>
            </a:r>
            <a:endParaRPr sz="1100" b="0" i="0" u="none" strike="noStrike" cap="none">
              <a:solidFill>
                <a:schemeClr val="dk1"/>
              </a:solidFill>
              <a:latin typeface="Calibri"/>
              <a:ea typeface="Calibri"/>
              <a:cs typeface="Calibri"/>
              <a:sym typeface="Calibri"/>
            </a:endParaRPr>
          </a:p>
        </p:txBody>
      </p:sp>
      <p:sp>
        <p:nvSpPr>
          <p:cNvPr id="16" name="Google Shape;16;g2ce29752c90_0_32"/>
          <p:cNvSpPr txBox="1"/>
          <p:nvPr/>
        </p:nvSpPr>
        <p:spPr>
          <a:xfrm>
            <a:off x="5635450" y="874975"/>
            <a:ext cx="6248400" cy="204900"/>
          </a:xfrm>
          <a:prstGeom prst="rect">
            <a:avLst/>
          </a:prstGeom>
          <a:no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300"/>
              <a:buFont typeface="Arial"/>
              <a:buNone/>
            </a:pPr>
            <a:r>
              <a:rPr lang="en-US" sz="1300" b="0" i="0" u="none" strike="noStrike" cap="none">
                <a:solidFill>
                  <a:srgbClr val="0AD679"/>
                </a:solidFill>
                <a:latin typeface="Arial"/>
                <a:ea typeface="Arial"/>
                <a:cs typeface="Arial"/>
                <a:sym typeface="Arial"/>
              </a:rPr>
              <a:t>PROJECT REF NO. 101143958. ERASMUS-EDU-2023-PEX-COVE</a:t>
            </a:r>
            <a:endParaRPr sz="1300" b="0" i="0" u="none" strike="noStrike" cap="none">
              <a:solidFill>
                <a:srgbClr val="0AD679"/>
              </a:solidFill>
              <a:latin typeface="Arial"/>
              <a:ea typeface="Arial"/>
              <a:cs typeface="Arial"/>
              <a:sym typeface="Arial"/>
            </a:endParaRPr>
          </a:p>
        </p:txBody>
      </p:sp>
      <p:pic>
        <p:nvPicPr>
          <p:cNvPr id="17" name="Google Shape;17;g2ce29752c90_0_32"/>
          <p:cNvPicPr preferRelativeResize="0"/>
          <p:nvPr/>
        </p:nvPicPr>
        <p:blipFill rotWithShape="1">
          <a:blip r:embed="rId4">
            <a:alphaModFix/>
          </a:blip>
          <a:srcRect/>
          <a:stretch/>
        </p:blipFill>
        <p:spPr>
          <a:xfrm>
            <a:off x="359044" y="323769"/>
            <a:ext cx="4161700" cy="798600"/>
          </a:xfrm>
          <a:prstGeom prst="rect">
            <a:avLst/>
          </a:prstGeom>
          <a:noFill/>
          <a:ln>
            <a:noFill/>
          </a:ln>
        </p:spPr>
      </p:pic>
      <p:cxnSp>
        <p:nvCxnSpPr>
          <p:cNvPr id="18" name="Google Shape;18;g2ce29752c90_0_32"/>
          <p:cNvCxnSpPr/>
          <p:nvPr/>
        </p:nvCxnSpPr>
        <p:spPr>
          <a:xfrm>
            <a:off x="5128150" y="231753"/>
            <a:ext cx="0" cy="941700"/>
          </a:xfrm>
          <a:prstGeom prst="straightConnector1">
            <a:avLst/>
          </a:prstGeom>
          <a:noFill/>
          <a:ln w="9525" cap="flat" cmpd="sng">
            <a:solidFill>
              <a:schemeClr val="lt1"/>
            </a:solidFill>
            <a:prstDash val="solid"/>
            <a:round/>
            <a:headEnd type="none" w="sm" len="sm"/>
            <a:tailEnd type="none" w="sm" len="sm"/>
          </a:ln>
        </p:spPr>
      </p:cxn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Title and Content" type="obj">
  <p:cSld name="OBJECT">
    <p:spTree>
      <p:nvGrpSpPr>
        <p:cNvPr id="1" name="Shape 19"/>
        <p:cNvGrpSpPr/>
        <p:nvPr/>
      </p:nvGrpSpPr>
      <p:grpSpPr>
        <a:xfrm>
          <a:off x="0" y="0"/>
          <a:ext cx="0" cy="0"/>
          <a:chOff x="0" y="0"/>
          <a:chExt cx="0" cy="0"/>
        </a:xfrm>
      </p:grpSpPr>
      <p:sp>
        <p:nvSpPr>
          <p:cNvPr id="20" name="Google Shape;20;p4"/>
          <p:cNvSpPr txBox="1">
            <a:spLocks noGrp="1"/>
          </p:cNvSpPr>
          <p:nvPr>
            <p:ph type="title"/>
          </p:nvPr>
        </p:nvSpPr>
        <p:spPr>
          <a:xfrm>
            <a:off x="282675" y="1023525"/>
            <a:ext cx="10515600" cy="974100"/>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rgbClr val="012EAF"/>
              </a:buClr>
              <a:buSzPts val="2400"/>
              <a:buFont typeface="Arial"/>
              <a:buNone/>
              <a:defRPr sz="2400" b="1">
                <a:solidFill>
                  <a:srgbClr val="012EAF"/>
                </a:solidFill>
                <a:latin typeface="Arial"/>
                <a:ea typeface="Arial"/>
                <a:cs typeface="Arial"/>
                <a:sym typeface="Arial"/>
              </a:defRPr>
            </a:lvl1pPr>
            <a:lvl2pPr lvl="1" algn="l">
              <a:lnSpc>
                <a:spcPct val="100000"/>
              </a:lnSpc>
              <a:spcBef>
                <a:spcPts val="0"/>
              </a:spcBef>
              <a:spcAft>
                <a:spcPts val="0"/>
              </a:spcAft>
              <a:buClr>
                <a:srgbClr val="012EAF"/>
              </a:buClr>
              <a:buSzPts val="2400"/>
              <a:buNone/>
              <a:defRPr sz="2400" b="1">
                <a:solidFill>
                  <a:srgbClr val="012EAF"/>
                </a:solidFill>
              </a:defRPr>
            </a:lvl2pPr>
            <a:lvl3pPr lvl="2" algn="l">
              <a:lnSpc>
                <a:spcPct val="100000"/>
              </a:lnSpc>
              <a:spcBef>
                <a:spcPts val="0"/>
              </a:spcBef>
              <a:spcAft>
                <a:spcPts val="0"/>
              </a:spcAft>
              <a:buClr>
                <a:srgbClr val="012EAF"/>
              </a:buClr>
              <a:buSzPts val="2400"/>
              <a:buNone/>
              <a:defRPr sz="2400" b="1">
                <a:solidFill>
                  <a:srgbClr val="012EAF"/>
                </a:solidFill>
              </a:defRPr>
            </a:lvl3pPr>
            <a:lvl4pPr lvl="3" algn="l">
              <a:lnSpc>
                <a:spcPct val="100000"/>
              </a:lnSpc>
              <a:spcBef>
                <a:spcPts val="0"/>
              </a:spcBef>
              <a:spcAft>
                <a:spcPts val="0"/>
              </a:spcAft>
              <a:buClr>
                <a:srgbClr val="012EAF"/>
              </a:buClr>
              <a:buSzPts val="2400"/>
              <a:buNone/>
              <a:defRPr sz="2400" b="1">
                <a:solidFill>
                  <a:srgbClr val="012EAF"/>
                </a:solidFill>
              </a:defRPr>
            </a:lvl4pPr>
            <a:lvl5pPr lvl="4" algn="l">
              <a:lnSpc>
                <a:spcPct val="100000"/>
              </a:lnSpc>
              <a:spcBef>
                <a:spcPts val="0"/>
              </a:spcBef>
              <a:spcAft>
                <a:spcPts val="0"/>
              </a:spcAft>
              <a:buClr>
                <a:srgbClr val="012EAF"/>
              </a:buClr>
              <a:buSzPts val="2400"/>
              <a:buNone/>
              <a:defRPr sz="2400" b="1">
                <a:solidFill>
                  <a:srgbClr val="012EAF"/>
                </a:solidFill>
              </a:defRPr>
            </a:lvl5pPr>
            <a:lvl6pPr lvl="5" algn="l">
              <a:lnSpc>
                <a:spcPct val="100000"/>
              </a:lnSpc>
              <a:spcBef>
                <a:spcPts val="0"/>
              </a:spcBef>
              <a:spcAft>
                <a:spcPts val="0"/>
              </a:spcAft>
              <a:buClr>
                <a:srgbClr val="012EAF"/>
              </a:buClr>
              <a:buSzPts val="2400"/>
              <a:buNone/>
              <a:defRPr sz="2400" b="1">
                <a:solidFill>
                  <a:srgbClr val="012EAF"/>
                </a:solidFill>
              </a:defRPr>
            </a:lvl6pPr>
            <a:lvl7pPr lvl="6" algn="l">
              <a:lnSpc>
                <a:spcPct val="100000"/>
              </a:lnSpc>
              <a:spcBef>
                <a:spcPts val="0"/>
              </a:spcBef>
              <a:spcAft>
                <a:spcPts val="0"/>
              </a:spcAft>
              <a:buClr>
                <a:srgbClr val="012EAF"/>
              </a:buClr>
              <a:buSzPts val="2400"/>
              <a:buNone/>
              <a:defRPr sz="2400" b="1">
                <a:solidFill>
                  <a:srgbClr val="012EAF"/>
                </a:solidFill>
              </a:defRPr>
            </a:lvl7pPr>
            <a:lvl8pPr lvl="7" algn="l">
              <a:lnSpc>
                <a:spcPct val="100000"/>
              </a:lnSpc>
              <a:spcBef>
                <a:spcPts val="0"/>
              </a:spcBef>
              <a:spcAft>
                <a:spcPts val="0"/>
              </a:spcAft>
              <a:buClr>
                <a:srgbClr val="012EAF"/>
              </a:buClr>
              <a:buSzPts val="2400"/>
              <a:buNone/>
              <a:defRPr sz="2400" b="1">
                <a:solidFill>
                  <a:srgbClr val="012EAF"/>
                </a:solidFill>
              </a:defRPr>
            </a:lvl8pPr>
            <a:lvl9pPr lvl="8" algn="l">
              <a:lnSpc>
                <a:spcPct val="100000"/>
              </a:lnSpc>
              <a:spcBef>
                <a:spcPts val="0"/>
              </a:spcBef>
              <a:spcAft>
                <a:spcPts val="0"/>
              </a:spcAft>
              <a:buClr>
                <a:srgbClr val="012EAF"/>
              </a:buClr>
              <a:buSzPts val="2400"/>
              <a:buNone/>
              <a:defRPr sz="2400" b="1">
                <a:solidFill>
                  <a:srgbClr val="012EAF"/>
                </a:solidFill>
              </a:defRPr>
            </a:lvl9pPr>
          </a:lstStyle>
          <a:p>
            <a:endParaRPr/>
          </a:p>
        </p:txBody>
      </p:sp>
      <p:sp>
        <p:nvSpPr>
          <p:cNvPr id="21" name="Google Shape;21;p4"/>
          <p:cNvSpPr txBox="1">
            <a:spLocks noGrp="1"/>
          </p:cNvSpPr>
          <p:nvPr>
            <p:ph type="body" idx="1"/>
          </p:nvPr>
        </p:nvSpPr>
        <p:spPr>
          <a:xfrm>
            <a:off x="242575" y="2096825"/>
            <a:ext cx="10515600" cy="3743100"/>
          </a:xfrm>
          <a:prstGeom prst="rect">
            <a:avLst/>
          </a:prstGeom>
          <a:noFill/>
          <a:ln>
            <a:noFill/>
          </a:ln>
        </p:spPr>
        <p:txBody>
          <a:bodyPr spcFirstLastPara="1" wrap="square" lIns="91425" tIns="45700" rIns="91425" bIns="45700" anchor="t" anchorCtr="0">
            <a:normAutofit/>
          </a:bodyPr>
          <a:lstStyle>
            <a:lvl1pPr marL="457200" lvl="0" indent="-381000" algn="l">
              <a:lnSpc>
                <a:spcPct val="90000"/>
              </a:lnSpc>
              <a:spcBef>
                <a:spcPts val="1000"/>
              </a:spcBef>
              <a:spcAft>
                <a:spcPts val="0"/>
              </a:spcAft>
              <a:buClr>
                <a:schemeClr val="dk1"/>
              </a:buClr>
              <a:buSzPts val="2400"/>
              <a:buChar char="•"/>
              <a:defRPr sz="2400">
                <a:latin typeface="Arial"/>
                <a:ea typeface="Arial"/>
                <a:cs typeface="Arial"/>
                <a:sym typeface="Arial"/>
              </a:defRPr>
            </a:lvl1pPr>
            <a:lvl2pPr marL="914400" lvl="1" indent="-361950" algn="l">
              <a:lnSpc>
                <a:spcPct val="90000"/>
              </a:lnSpc>
              <a:spcBef>
                <a:spcPts val="500"/>
              </a:spcBef>
              <a:spcAft>
                <a:spcPts val="0"/>
              </a:spcAft>
              <a:buClr>
                <a:schemeClr val="dk1"/>
              </a:buClr>
              <a:buSzPts val="2100"/>
              <a:buChar char="•"/>
              <a:defRPr sz="2100">
                <a:latin typeface="Arial"/>
                <a:ea typeface="Arial"/>
                <a:cs typeface="Arial"/>
                <a:sym typeface="Arial"/>
              </a:defRPr>
            </a:lvl2pPr>
            <a:lvl3pPr marL="1371600" lvl="2" indent="-342900" algn="l">
              <a:lnSpc>
                <a:spcPct val="90000"/>
              </a:lnSpc>
              <a:spcBef>
                <a:spcPts val="500"/>
              </a:spcBef>
              <a:spcAft>
                <a:spcPts val="0"/>
              </a:spcAft>
              <a:buClr>
                <a:schemeClr val="dk1"/>
              </a:buClr>
              <a:buSzPts val="1800"/>
              <a:buChar char="•"/>
              <a:defRPr>
                <a:latin typeface="Arial"/>
                <a:ea typeface="Arial"/>
                <a:cs typeface="Arial"/>
                <a:sym typeface="Arial"/>
              </a:defRPr>
            </a:lvl3pPr>
            <a:lvl4pPr marL="1828800" lvl="3" indent="-342900" algn="l">
              <a:lnSpc>
                <a:spcPct val="90000"/>
              </a:lnSpc>
              <a:spcBef>
                <a:spcPts val="500"/>
              </a:spcBef>
              <a:spcAft>
                <a:spcPts val="0"/>
              </a:spcAft>
              <a:buClr>
                <a:schemeClr val="dk1"/>
              </a:buClr>
              <a:buSzPts val="1800"/>
              <a:buChar char="•"/>
              <a:defRPr>
                <a:latin typeface="Arial"/>
                <a:ea typeface="Arial"/>
                <a:cs typeface="Arial"/>
                <a:sym typeface="Arial"/>
              </a:defRPr>
            </a:lvl4pPr>
            <a:lvl5pPr marL="2286000" lvl="4" indent="-342900" algn="l">
              <a:lnSpc>
                <a:spcPct val="90000"/>
              </a:lnSpc>
              <a:spcBef>
                <a:spcPts val="500"/>
              </a:spcBef>
              <a:spcAft>
                <a:spcPts val="0"/>
              </a:spcAft>
              <a:buClr>
                <a:schemeClr val="dk1"/>
              </a:buClr>
              <a:buSzPts val="1800"/>
              <a:buChar char="•"/>
              <a:defRPr>
                <a:latin typeface="Arial"/>
                <a:ea typeface="Arial"/>
                <a:cs typeface="Arial"/>
                <a:sym typeface="Arial"/>
              </a:defRPr>
            </a:lvl5pPr>
            <a:lvl6pPr marL="2743200" lvl="5" indent="-342900" algn="l">
              <a:lnSpc>
                <a:spcPct val="90000"/>
              </a:lnSpc>
              <a:spcBef>
                <a:spcPts val="500"/>
              </a:spcBef>
              <a:spcAft>
                <a:spcPts val="0"/>
              </a:spcAft>
              <a:buClr>
                <a:schemeClr val="dk1"/>
              </a:buClr>
              <a:buSzPts val="1800"/>
              <a:buChar char="•"/>
              <a:defRPr>
                <a:latin typeface="Arial"/>
                <a:ea typeface="Arial"/>
                <a:cs typeface="Arial"/>
                <a:sym typeface="Arial"/>
              </a:defRPr>
            </a:lvl6pPr>
            <a:lvl7pPr marL="3200400" lvl="6" indent="-342900" algn="l">
              <a:lnSpc>
                <a:spcPct val="90000"/>
              </a:lnSpc>
              <a:spcBef>
                <a:spcPts val="500"/>
              </a:spcBef>
              <a:spcAft>
                <a:spcPts val="0"/>
              </a:spcAft>
              <a:buClr>
                <a:schemeClr val="dk1"/>
              </a:buClr>
              <a:buSzPts val="1800"/>
              <a:buChar char="•"/>
              <a:defRPr>
                <a:latin typeface="Arial"/>
                <a:ea typeface="Arial"/>
                <a:cs typeface="Arial"/>
                <a:sym typeface="Arial"/>
              </a:defRPr>
            </a:lvl7pPr>
            <a:lvl8pPr marL="3657600" lvl="7" indent="-342900" algn="l">
              <a:lnSpc>
                <a:spcPct val="90000"/>
              </a:lnSpc>
              <a:spcBef>
                <a:spcPts val="500"/>
              </a:spcBef>
              <a:spcAft>
                <a:spcPts val="0"/>
              </a:spcAft>
              <a:buClr>
                <a:schemeClr val="dk1"/>
              </a:buClr>
              <a:buSzPts val="1800"/>
              <a:buChar char="•"/>
              <a:defRPr>
                <a:latin typeface="Arial"/>
                <a:ea typeface="Arial"/>
                <a:cs typeface="Arial"/>
                <a:sym typeface="Arial"/>
              </a:defRPr>
            </a:lvl8pPr>
            <a:lvl9pPr marL="4114800" lvl="8" indent="-342900" algn="l">
              <a:lnSpc>
                <a:spcPct val="90000"/>
              </a:lnSpc>
              <a:spcBef>
                <a:spcPts val="500"/>
              </a:spcBef>
              <a:spcAft>
                <a:spcPts val="0"/>
              </a:spcAft>
              <a:buClr>
                <a:schemeClr val="dk1"/>
              </a:buClr>
              <a:buSzPts val="1800"/>
              <a:buChar char="•"/>
              <a:defRPr>
                <a:latin typeface="Arial"/>
                <a:ea typeface="Arial"/>
                <a:cs typeface="Arial"/>
                <a:sym typeface="Arial"/>
              </a:defRPr>
            </a:lvl9pPr>
          </a:lstStyle>
          <a:p>
            <a:endParaRPr/>
          </a:p>
        </p:txBody>
      </p:sp>
      <p:sp>
        <p:nvSpPr>
          <p:cNvPr id="22" name="Google Shape;22;p4"/>
          <p:cNvSpPr txBox="1">
            <a:spLocks noGrp="1"/>
          </p:cNvSpPr>
          <p:nvPr>
            <p:ph type="sldNum" idx="12"/>
          </p:nvPr>
        </p:nvSpPr>
        <p:spPr>
          <a:xfrm>
            <a:off x="9220200" y="6174891"/>
            <a:ext cx="2743200" cy="365100"/>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pic>
        <p:nvPicPr>
          <p:cNvPr id="23" name="Google Shape;23;p4" descr="Text&#10;&#10;Description automatically generated"/>
          <p:cNvPicPr preferRelativeResize="0"/>
          <p:nvPr/>
        </p:nvPicPr>
        <p:blipFill rotWithShape="1">
          <a:blip r:embed="rId2">
            <a:alphaModFix/>
          </a:blip>
          <a:srcRect/>
          <a:stretch/>
        </p:blipFill>
        <p:spPr>
          <a:xfrm>
            <a:off x="242575" y="6248725"/>
            <a:ext cx="2331300" cy="463945"/>
          </a:xfrm>
          <a:prstGeom prst="rect">
            <a:avLst/>
          </a:prstGeom>
          <a:noFill/>
          <a:ln>
            <a:noFill/>
          </a:ln>
        </p:spPr>
      </p:pic>
      <p:sp>
        <p:nvSpPr>
          <p:cNvPr id="24" name="Google Shape;24;p4"/>
          <p:cNvSpPr txBox="1"/>
          <p:nvPr/>
        </p:nvSpPr>
        <p:spPr>
          <a:xfrm>
            <a:off x="2726275" y="6187075"/>
            <a:ext cx="6163200" cy="5079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900"/>
              <a:buFont typeface="Arial"/>
              <a:buNone/>
            </a:pPr>
            <a:r>
              <a:rPr lang="en-US" sz="900" b="0" i="0" u="none" strike="noStrike" cap="none">
                <a:solidFill>
                  <a:schemeClr val="dk1"/>
                </a:solidFill>
                <a:latin typeface="Arial"/>
                <a:ea typeface="Arial"/>
                <a:cs typeface="Arial"/>
                <a:sym typeface="Arial"/>
              </a:rPr>
              <a:t>Funded by the European Union. Views and opinions expressed are however those of the author(s) only and do not necessarily reflect those of the European Union or the European Education and Culture Executive Agency (EACEA). Neither the European Union nor EACEA can be held responsible for them</a:t>
            </a:r>
            <a:endParaRPr sz="900" b="0" i="0" u="none" strike="noStrike" cap="none">
              <a:solidFill>
                <a:schemeClr val="dk1"/>
              </a:solidFill>
              <a:latin typeface="Arial"/>
              <a:ea typeface="Arial"/>
              <a:cs typeface="Arial"/>
              <a:sym typeface="Arial"/>
            </a:endParaRPr>
          </a:p>
        </p:txBody>
      </p:sp>
      <p:pic>
        <p:nvPicPr>
          <p:cNvPr id="25" name="Google Shape;25;p4"/>
          <p:cNvPicPr preferRelativeResize="0"/>
          <p:nvPr/>
        </p:nvPicPr>
        <p:blipFill rotWithShape="1">
          <a:blip r:embed="rId3">
            <a:alphaModFix/>
          </a:blip>
          <a:srcRect l="20879" t="23467" r="20716" b="17936"/>
          <a:stretch/>
        </p:blipFill>
        <p:spPr>
          <a:xfrm>
            <a:off x="206475" y="165950"/>
            <a:ext cx="2962276" cy="741125"/>
          </a:xfrm>
          <a:prstGeom prst="rect">
            <a:avLst/>
          </a:prstGeom>
          <a:noFill/>
          <a:ln>
            <a:noFill/>
          </a:ln>
        </p:spPr>
      </p:pic>
      <p:sp>
        <p:nvSpPr>
          <p:cNvPr id="26" name="Google Shape;26;p4"/>
          <p:cNvSpPr txBox="1"/>
          <p:nvPr/>
        </p:nvSpPr>
        <p:spPr>
          <a:xfrm>
            <a:off x="5774950" y="228475"/>
            <a:ext cx="6108900" cy="307800"/>
          </a:xfrm>
          <a:prstGeom prst="rect">
            <a:avLst/>
          </a:prstGeom>
          <a:noFill/>
          <a:ln>
            <a:noFill/>
          </a:ln>
        </p:spPr>
        <p:txBody>
          <a:bodyPr spcFirstLastPara="1" wrap="square" lIns="91425" tIns="45700" rIns="91425" bIns="45700" anchor="t" anchorCtr="0">
            <a:spAutoFit/>
          </a:bodyPr>
          <a:lstStyle/>
          <a:p>
            <a:pPr marL="0" marR="0" lvl="0" indent="0" algn="r" rtl="0">
              <a:lnSpc>
                <a:spcPct val="100000"/>
              </a:lnSpc>
              <a:spcBef>
                <a:spcPts val="0"/>
              </a:spcBef>
              <a:spcAft>
                <a:spcPts val="0"/>
              </a:spcAft>
              <a:buClr>
                <a:srgbClr val="000000"/>
              </a:buClr>
              <a:buSzPts val="1400"/>
              <a:buFont typeface="Arial"/>
              <a:buNone/>
            </a:pPr>
            <a:r>
              <a:rPr lang="en-US" sz="1400" b="1" i="0" u="none" strike="noStrike" cap="none">
                <a:solidFill>
                  <a:srgbClr val="012EAF"/>
                </a:solidFill>
                <a:latin typeface="Arial"/>
                <a:ea typeface="Arial"/>
                <a:cs typeface="Arial"/>
                <a:sym typeface="Arial"/>
              </a:rPr>
              <a:t>INVESTech — </a:t>
            </a:r>
            <a:r>
              <a:rPr lang="en-US" sz="1400" b="0" i="0" u="none" strike="noStrike" cap="none">
                <a:solidFill>
                  <a:srgbClr val="012EAF"/>
                </a:solidFill>
                <a:latin typeface="Arial"/>
                <a:ea typeface="Arial"/>
                <a:cs typeface="Arial"/>
                <a:sym typeface="Arial"/>
              </a:rPr>
              <a:t>Innovation Vocational Excellence and Sustainability in Tech</a:t>
            </a:r>
            <a:endParaRPr sz="1400" b="0" i="0" u="none" strike="noStrike" cap="none">
              <a:solidFill>
                <a:srgbClr val="012EAF"/>
              </a:solidFill>
              <a:latin typeface="Arial"/>
              <a:ea typeface="Arial"/>
              <a:cs typeface="Arial"/>
              <a:sym typeface="Arial"/>
            </a:endParaRPr>
          </a:p>
        </p:txBody>
      </p:sp>
      <p:sp>
        <p:nvSpPr>
          <p:cNvPr id="27" name="Google Shape;27;p4"/>
          <p:cNvSpPr txBox="1"/>
          <p:nvPr/>
        </p:nvSpPr>
        <p:spPr>
          <a:xfrm>
            <a:off x="5635450" y="508750"/>
            <a:ext cx="6248400" cy="246000"/>
          </a:xfrm>
          <a:prstGeom prst="rect">
            <a:avLst/>
          </a:prstGeom>
          <a:noFill/>
          <a:ln>
            <a:noFill/>
          </a:ln>
        </p:spPr>
        <p:txBody>
          <a:bodyPr spcFirstLastPara="1" wrap="square" lIns="91425" tIns="45700" rIns="91425" bIns="45700" anchor="ctr" anchorCtr="0">
            <a:noAutofit/>
          </a:bodyPr>
          <a:lstStyle/>
          <a:p>
            <a:pPr marL="0" marR="0" lvl="0" indent="0" algn="r" rtl="0">
              <a:lnSpc>
                <a:spcPct val="100000"/>
              </a:lnSpc>
              <a:spcBef>
                <a:spcPts val="0"/>
              </a:spcBef>
              <a:spcAft>
                <a:spcPts val="0"/>
              </a:spcAft>
              <a:buClr>
                <a:srgbClr val="000000"/>
              </a:buClr>
              <a:buSzPts val="1200"/>
              <a:buFont typeface="Arial"/>
              <a:buNone/>
            </a:pPr>
            <a:r>
              <a:rPr lang="en-US" sz="1200" b="0" i="0" u="none" strike="noStrike" cap="none">
                <a:solidFill>
                  <a:srgbClr val="0AD679"/>
                </a:solidFill>
                <a:latin typeface="Arial"/>
                <a:ea typeface="Arial"/>
                <a:cs typeface="Arial"/>
                <a:sym typeface="Arial"/>
              </a:rPr>
              <a:t>PROJECT REF NO. 101143958. ERASMUS-EDU-2023-PEX-COVE</a:t>
            </a:r>
            <a:endParaRPr sz="1200" b="0" i="0" u="none" strike="noStrike" cap="none">
              <a:solidFill>
                <a:srgbClr val="0AD679"/>
              </a:solidFill>
              <a:latin typeface="Arial"/>
              <a:ea typeface="Arial"/>
              <a:cs typeface="Arial"/>
              <a:sym typeface="Arial"/>
            </a:endParaRPr>
          </a:p>
        </p:txBody>
      </p:sp>
      <p:cxnSp>
        <p:nvCxnSpPr>
          <p:cNvPr id="28" name="Google Shape;28;p4"/>
          <p:cNvCxnSpPr/>
          <p:nvPr/>
        </p:nvCxnSpPr>
        <p:spPr>
          <a:xfrm>
            <a:off x="273600" y="6083096"/>
            <a:ext cx="11644800" cy="0"/>
          </a:xfrm>
          <a:prstGeom prst="straightConnector1">
            <a:avLst/>
          </a:prstGeom>
          <a:noFill/>
          <a:ln w="9525" cap="flat" cmpd="sng">
            <a:solidFill>
              <a:srgbClr val="B7B7B7"/>
            </a:solidFill>
            <a:prstDash val="solid"/>
            <a:round/>
            <a:headEnd type="none" w="sm" len="sm"/>
            <a:tailEnd type="none" w="sm" len="sm"/>
          </a:ln>
        </p:spPr>
      </p:cxn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29"/>
        <p:cNvGrpSpPr/>
        <p:nvPr/>
      </p:nvGrpSpPr>
      <p:grpSpPr>
        <a:xfrm>
          <a:off x="0" y="0"/>
          <a:ext cx="0" cy="0"/>
          <a:chOff x="0" y="0"/>
          <a:chExt cx="0" cy="0"/>
        </a:xfrm>
      </p:grpSpPr>
      <p:sp>
        <p:nvSpPr>
          <p:cNvPr id="30" name="Google Shape;30;p3"/>
          <p:cNvSpPr txBox="1">
            <a:spLocks noGrp="1"/>
          </p:cNvSpPr>
          <p:nvPr>
            <p:ph type="ctrTitle"/>
          </p:nvPr>
        </p:nvSpPr>
        <p:spPr>
          <a:xfrm>
            <a:off x="1524000" y="1122363"/>
            <a:ext cx="9144000" cy="2387600"/>
          </a:xfrm>
          <a:prstGeom prst="rect">
            <a:avLst/>
          </a:prstGeom>
          <a:noFill/>
          <a:ln>
            <a:noFill/>
          </a:ln>
        </p:spPr>
        <p:txBody>
          <a:bodyPr spcFirstLastPara="1" wrap="square" lIns="91425" tIns="45700" rIns="91425" bIns="45700" anchor="b" anchorCtr="0">
            <a:normAutofit/>
          </a:bodyPr>
          <a:lstStyle>
            <a:lvl1pPr lvl="0" algn="ctr">
              <a:lnSpc>
                <a:spcPct val="90000"/>
              </a:lnSpc>
              <a:spcBef>
                <a:spcPts val="0"/>
              </a:spcBef>
              <a:spcAft>
                <a:spcPts val="0"/>
              </a:spcAft>
              <a:buClr>
                <a:srgbClr val="012EAF"/>
              </a:buClr>
              <a:buSzPts val="5400"/>
              <a:buFont typeface="Arial"/>
              <a:buNone/>
              <a:defRPr sz="5400">
                <a:solidFill>
                  <a:srgbClr val="012EAF"/>
                </a:solidFill>
                <a:latin typeface="Arial"/>
                <a:ea typeface="Arial"/>
                <a:cs typeface="Arial"/>
                <a:sym typeface="Arial"/>
              </a:defRPr>
            </a:lvl1pPr>
            <a:lvl2pPr lvl="1" algn="l">
              <a:lnSpc>
                <a:spcPct val="100000"/>
              </a:lnSpc>
              <a:spcBef>
                <a:spcPts val="0"/>
              </a:spcBef>
              <a:spcAft>
                <a:spcPts val="0"/>
              </a:spcAft>
              <a:buClr>
                <a:srgbClr val="012EAF"/>
              </a:buClr>
              <a:buSzPts val="1400"/>
              <a:buNone/>
              <a:defRPr>
                <a:solidFill>
                  <a:srgbClr val="012EAF"/>
                </a:solidFill>
              </a:defRPr>
            </a:lvl2pPr>
            <a:lvl3pPr lvl="2" algn="l">
              <a:lnSpc>
                <a:spcPct val="100000"/>
              </a:lnSpc>
              <a:spcBef>
                <a:spcPts val="0"/>
              </a:spcBef>
              <a:spcAft>
                <a:spcPts val="0"/>
              </a:spcAft>
              <a:buClr>
                <a:srgbClr val="012EAF"/>
              </a:buClr>
              <a:buSzPts val="1400"/>
              <a:buNone/>
              <a:defRPr>
                <a:solidFill>
                  <a:srgbClr val="012EAF"/>
                </a:solidFill>
              </a:defRPr>
            </a:lvl3pPr>
            <a:lvl4pPr lvl="3" algn="l">
              <a:lnSpc>
                <a:spcPct val="100000"/>
              </a:lnSpc>
              <a:spcBef>
                <a:spcPts val="0"/>
              </a:spcBef>
              <a:spcAft>
                <a:spcPts val="0"/>
              </a:spcAft>
              <a:buClr>
                <a:srgbClr val="012EAF"/>
              </a:buClr>
              <a:buSzPts val="1400"/>
              <a:buNone/>
              <a:defRPr>
                <a:solidFill>
                  <a:srgbClr val="012EAF"/>
                </a:solidFill>
              </a:defRPr>
            </a:lvl4pPr>
            <a:lvl5pPr lvl="4" algn="l">
              <a:lnSpc>
                <a:spcPct val="100000"/>
              </a:lnSpc>
              <a:spcBef>
                <a:spcPts val="0"/>
              </a:spcBef>
              <a:spcAft>
                <a:spcPts val="0"/>
              </a:spcAft>
              <a:buClr>
                <a:srgbClr val="012EAF"/>
              </a:buClr>
              <a:buSzPts val="1400"/>
              <a:buNone/>
              <a:defRPr>
                <a:solidFill>
                  <a:srgbClr val="012EAF"/>
                </a:solidFill>
              </a:defRPr>
            </a:lvl5pPr>
            <a:lvl6pPr lvl="5" algn="l">
              <a:lnSpc>
                <a:spcPct val="100000"/>
              </a:lnSpc>
              <a:spcBef>
                <a:spcPts val="0"/>
              </a:spcBef>
              <a:spcAft>
                <a:spcPts val="0"/>
              </a:spcAft>
              <a:buClr>
                <a:srgbClr val="012EAF"/>
              </a:buClr>
              <a:buSzPts val="1400"/>
              <a:buNone/>
              <a:defRPr>
                <a:solidFill>
                  <a:srgbClr val="012EAF"/>
                </a:solidFill>
              </a:defRPr>
            </a:lvl6pPr>
            <a:lvl7pPr lvl="6" algn="l">
              <a:lnSpc>
                <a:spcPct val="100000"/>
              </a:lnSpc>
              <a:spcBef>
                <a:spcPts val="0"/>
              </a:spcBef>
              <a:spcAft>
                <a:spcPts val="0"/>
              </a:spcAft>
              <a:buClr>
                <a:srgbClr val="012EAF"/>
              </a:buClr>
              <a:buSzPts val="1400"/>
              <a:buNone/>
              <a:defRPr>
                <a:solidFill>
                  <a:srgbClr val="012EAF"/>
                </a:solidFill>
              </a:defRPr>
            </a:lvl7pPr>
            <a:lvl8pPr lvl="7" algn="l">
              <a:lnSpc>
                <a:spcPct val="100000"/>
              </a:lnSpc>
              <a:spcBef>
                <a:spcPts val="0"/>
              </a:spcBef>
              <a:spcAft>
                <a:spcPts val="0"/>
              </a:spcAft>
              <a:buClr>
                <a:srgbClr val="012EAF"/>
              </a:buClr>
              <a:buSzPts val="1400"/>
              <a:buNone/>
              <a:defRPr>
                <a:solidFill>
                  <a:srgbClr val="012EAF"/>
                </a:solidFill>
              </a:defRPr>
            </a:lvl8pPr>
            <a:lvl9pPr lvl="8" algn="l">
              <a:lnSpc>
                <a:spcPct val="100000"/>
              </a:lnSpc>
              <a:spcBef>
                <a:spcPts val="0"/>
              </a:spcBef>
              <a:spcAft>
                <a:spcPts val="0"/>
              </a:spcAft>
              <a:buClr>
                <a:srgbClr val="012EAF"/>
              </a:buClr>
              <a:buSzPts val="1400"/>
              <a:buNone/>
              <a:defRPr>
                <a:solidFill>
                  <a:srgbClr val="012EAF"/>
                </a:solidFill>
              </a:defRPr>
            </a:lvl9pPr>
          </a:lstStyle>
          <a:p>
            <a:endParaRPr/>
          </a:p>
        </p:txBody>
      </p:sp>
      <p:sp>
        <p:nvSpPr>
          <p:cNvPr id="31" name="Google Shape;31;p3"/>
          <p:cNvSpPr txBox="1">
            <a:spLocks noGrp="1"/>
          </p:cNvSpPr>
          <p:nvPr>
            <p:ph type="subTitle" idx="1"/>
          </p:nvPr>
        </p:nvSpPr>
        <p:spPr>
          <a:xfrm>
            <a:off x="1524000" y="3602038"/>
            <a:ext cx="9144000" cy="1655762"/>
          </a:xfrm>
          <a:prstGeom prst="rect">
            <a:avLst/>
          </a:prstGeom>
          <a:noFill/>
          <a:ln>
            <a:noFill/>
          </a:ln>
        </p:spPr>
        <p:txBody>
          <a:bodyPr spcFirstLastPara="1" wrap="square" lIns="91425" tIns="45700" rIns="91425" bIns="45700" anchor="t" anchorCtr="0">
            <a:normAutofit/>
          </a:bodyPr>
          <a:lstStyle>
            <a:lvl1pPr lvl="0" algn="ctr">
              <a:lnSpc>
                <a:spcPct val="90000"/>
              </a:lnSpc>
              <a:spcBef>
                <a:spcPts val="1000"/>
              </a:spcBef>
              <a:spcAft>
                <a:spcPts val="0"/>
              </a:spcAft>
              <a:buClr>
                <a:srgbClr val="666666"/>
              </a:buClr>
              <a:buSzPts val="2400"/>
              <a:buNone/>
              <a:defRPr sz="2400">
                <a:solidFill>
                  <a:srgbClr val="666666"/>
                </a:solidFill>
                <a:latin typeface="Arial"/>
                <a:ea typeface="Arial"/>
                <a:cs typeface="Arial"/>
                <a:sym typeface="Arial"/>
              </a:defRPr>
            </a:lvl1pPr>
            <a:lvl2pPr lvl="1" algn="ctr">
              <a:lnSpc>
                <a:spcPct val="90000"/>
              </a:lnSpc>
              <a:spcBef>
                <a:spcPts val="500"/>
              </a:spcBef>
              <a:spcAft>
                <a:spcPts val="0"/>
              </a:spcAft>
              <a:buClr>
                <a:srgbClr val="666666"/>
              </a:buClr>
              <a:buSzPts val="2000"/>
              <a:buNone/>
              <a:defRPr sz="2000">
                <a:solidFill>
                  <a:srgbClr val="666666"/>
                </a:solidFill>
                <a:latin typeface="Arial"/>
                <a:ea typeface="Arial"/>
                <a:cs typeface="Arial"/>
                <a:sym typeface="Arial"/>
              </a:defRPr>
            </a:lvl2pPr>
            <a:lvl3pPr lvl="2" algn="ctr">
              <a:lnSpc>
                <a:spcPct val="90000"/>
              </a:lnSpc>
              <a:spcBef>
                <a:spcPts val="500"/>
              </a:spcBef>
              <a:spcAft>
                <a:spcPts val="0"/>
              </a:spcAft>
              <a:buClr>
                <a:srgbClr val="666666"/>
              </a:buClr>
              <a:buSzPts val="1800"/>
              <a:buNone/>
              <a:defRPr sz="1800">
                <a:solidFill>
                  <a:srgbClr val="666666"/>
                </a:solidFill>
                <a:latin typeface="Arial"/>
                <a:ea typeface="Arial"/>
                <a:cs typeface="Arial"/>
                <a:sym typeface="Arial"/>
              </a:defRPr>
            </a:lvl3pPr>
            <a:lvl4pPr lvl="3" algn="ctr">
              <a:lnSpc>
                <a:spcPct val="90000"/>
              </a:lnSpc>
              <a:spcBef>
                <a:spcPts val="500"/>
              </a:spcBef>
              <a:spcAft>
                <a:spcPts val="0"/>
              </a:spcAft>
              <a:buClr>
                <a:srgbClr val="666666"/>
              </a:buClr>
              <a:buSzPts val="1600"/>
              <a:buNone/>
              <a:defRPr sz="1600">
                <a:solidFill>
                  <a:srgbClr val="666666"/>
                </a:solidFill>
                <a:latin typeface="Arial"/>
                <a:ea typeface="Arial"/>
                <a:cs typeface="Arial"/>
                <a:sym typeface="Arial"/>
              </a:defRPr>
            </a:lvl4pPr>
            <a:lvl5pPr lvl="4" algn="ctr">
              <a:lnSpc>
                <a:spcPct val="90000"/>
              </a:lnSpc>
              <a:spcBef>
                <a:spcPts val="500"/>
              </a:spcBef>
              <a:spcAft>
                <a:spcPts val="0"/>
              </a:spcAft>
              <a:buClr>
                <a:srgbClr val="666666"/>
              </a:buClr>
              <a:buSzPts val="1600"/>
              <a:buNone/>
              <a:defRPr sz="1600">
                <a:solidFill>
                  <a:srgbClr val="666666"/>
                </a:solidFill>
                <a:latin typeface="Arial"/>
                <a:ea typeface="Arial"/>
                <a:cs typeface="Arial"/>
                <a:sym typeface="Arial"/>
              </a:defRPr>
            </a:lvl5pPr>
            <a:lvl6pPr lvl="5" algn="ctr">
              <a:lnSpc>
                <a:spcPct val="90000"/>
              </a:lnSpc>
              <a:spcBef>
                <a:spcPts val="500"/>
              </a:spcBef>
              <a:spcAft>
                <a:spcPts val="0"/>
              </a:spcAft>
              <a:buClr>
                <a:srgbClr val="666666"/>
              </a:buClr>
              <a:buSzPts val="1600"/>
              <a:buNone/>
              <a:defRPr sz="1600">
                <a:solidFill>
                  <a:srgbClr val="666666"/>
                </a:solidFill>
                <a:latin typeface="Arial"/>
                <a:ea typeface="Arial"/>
                <a:cs typeface="Arial"/>
                <a:sym typeface="Arial"/>
              </a:defRPr>
            </a:lvl6pPr>
            <a:lvl7pPr lvl="6" algn="ctr">
              <a:lnSpc>
                <a:spcPct val="90000"/>
              </a:lnSpc>
              <a:spcBef>
                <a:spcPts val="500"/>
              </a:spcBef>
              <a:spcAft>
                <a:spcPts val="0"/>
              </a:spcAft>
              <a:buClr>
                <a:srgbClr val="666666"/>
              </a:buClr>
              <a:buSzPts val="1600"/>
              <a:buNone/>
              <a:defRPr sz="1600">
                <a:solidFill>
                  <a:srgbClr val="666666"/>
                </a:solidFill>
                <a:latin typeface="Arial"/>
                <a:ea typeface="Arial"/>
                <a:cs typeface="Arial"/>
                <a:sym typeface="Arial"/>
              </a:defRPr>
            </a:lvl7pPr>
            <a:lvl8pPr lvl="7" algn="ctr">
              <a:lnSpc>
                <a:spcPct val="90000"/>
              </a:lnSpc>
              <a:spcBef>
                <a:spcPts val="500"/>
              </a:spcBef>
              <a:spcAft>
                <a:spcPts val="0"/>
              </a:spcAft>
              <a:buClr>
                <a:srgbClr val="666666"/>
              </a:buClr>
              <a:buSzPts val="1600"/>
              <a:buNone/>
              <a:defRPr sz="1600">
                <a:solidFill>
                  <a:srgbClr val="666666"/>
                </a:solidFill>
                <a:latin typeface="Arial"/>
                <a:ea typeface="Arial"/>
                <a:cs typeface="Arial"/>
                <a:sym typeface="Arial"/>
              </a:defRPr>
            </a:lvl8pPr>
            <a:lvl9pPr lvl="8" algn="ctr">
              <a:lnSpc>
                <a:spcPct val="90000"/>
              </a:lnSpc>
              <a:spcBef>
                <a:spcPts val="500"/>
              </a:spcBef>
              <a:spcAft>
                <a:spcPts val="0"/>
              </a:spcAft>
              <a:buClr>
                <a:srgbClr val="666666"/>
              </a:buClr>
              <a:buSzPts val="1600"/>
              <a:buNone/>
              <a:defRPr sz="1600">
                <a:solidFill>
                  <a:srgbClr val="666666"/>
                </a:solidFill>
                <a:latin typeface="Arial"/>
                <a:ea typeface="Arial"/>
                <a:cs typeface="Arial"/>
                <a:sym typeface="Arial"/>
              </a:defRPr>
            </a:lvl9pPr>
          </a:lstStyle>
          <a:p>
            <a:endParaRPr/>
          </a:p>
        </p:txBody>
      </p:sp>
      <p:sp>
        <p:nvSpPr>
          <p:cNvPr id="32" name="Google Shape;32;p3"/>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
        <p:nvSpPr>
          <p:cNvPr id="33" name="Google Shape;33;p3"/>
          <p:cNvSpPr txBox="1">
            <a:spLocks noGrp="1"/>
          </p:cNvSpPr>
          <p:nvPr>
            <p:ph type="sldNum" idx="2"/>
          </p:nvPr>
        </p:nvSpPr>
        <p:spPr>
          <a:xfrm>
            <a:off x="9220200" y="6174891"/>
            <a:ext cx="2743200" cy="365100"/>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pic>
        <p:nvPicPr>
          <p:cNvPr id="34" name="Google Shape;34;p3" descr="Text&#10;&#10;Description automatically generated"/>
          <p:cNvPicPr preferRelativeResize="0"/>
          <p:nvPr/>
        </p:nvPicPr>
        <p:blipFill rotWithShape="1">
          <a:blip r:embed="rId2">
            <a:alphaModFix/>
          </a:blip>
          <a:srcRect/>
          <a:stretch/>
        </p:blipFill>
        <p:spPr>
          <a:xfrm>
            <a:off x="242575" y="6248725"/>
            <a:ext cx="2331300" cy="463945"/>
          </a:xfrm>
          <a:prstGeom prst="rect">
            <a:avLst/>
          </a:prstGeom>
          <a:noFill/>
          <a:ln>
            <a:noFill/>
          </a:ln>
        </p:spPr>
      </p:pic>
      <p:sp>
        <p:nvSpPr>
          <p:cNvPr id="35" name="Google Shape;35;p3"/>
          <p:cNvSpPr txBox="1"/>
          <p:nvPr/>
        </p:nvSpPr>
        <p:spPr>
          <a:xfrm>
            <a:off x="2726275" y="6187075"/>
            <a:ext cx="6163200" cy="5079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900"/>
              <a:buFont typeface="Arial"/>
              <a:buNone/>
            </a:pPr>
            <a:r>
              <a:rPr lang="en-US" sz="900" b="0" i="0" u="none" strike="noStrike" cap="none">
                <a:solidFill>
                  <a:schemeClr val="dk1"/>
                </a:solidFill>
                <a:latin typeface="Arial"/>
                <a:ea typeface="Arial"/>
                <a:cs typeface="Arial"/>
                <a:sym typeface="Arial"/>
              </a:rPr>
              <a:t>Funded by the European Union. Views and opinions expressed are however those of the author(s) only and do not necessarily reflect those of the European Union or the European Education and Culture Executive Agency (EACEA). Neither the European Union nor EACEA can be held responsible for them</a:t>
            </a:r>
            <a:endParaRPr sz="900" b="0" i="0" u="none" strike="noStrike" cap="none">
              <a:solidFill>
                <a:schemeClr val="dk1"/>
              </a:solidFill>
              <a:latin typeface="Arial"/>
              <a:ea typeface="Arial"/>
              <a:cs typeface="Arial"/>
              <a:sym typeface="Arial"/>
            </a:endParaRPr>
          </a:p>
        </p:txBody>
      </p:sp>
      <p:pic>
        <p:nvPicPr>
          <p:cNvPr id="36" name="Google Shape;36;p3"/>
          <p:cNvPicPr preferRelativeResize="0"/>
          <p:nvPr/>
        </p:nvPicPr>
        <p:blipFill rotWithShape="1">
          <a:blip r:embed="rId3">
            <a:alphaModFix/>
          </a:blip>
          <a:srcRect l="20879" t="23467" r="20716" b="17936"/>
          <a:stretch/>
        </p:blipFill>
        <p:spPr>
          <a:xfrm>
            <a:off x="206475" y="165950"/>
            <a:ext cx="2962276" cy="741125"/>
          </a:xfrm>
          <a:prstGeom prst="rect">
            <a:avLst/>
          </a:prstGeom>
          <a:noFill/>
          <a:ln>
            <a:noFill/>
          </a:ln>
        </p:spPr>
      </p:pic>
      <p:sp>
        <p:nvSpPr>
          <p:cNvPr id="37" name="Google Shape;37;p3"/>
          <p:cNvSpPr txBox="1"/>
          <p:nvPr/>
        </p:nvSpPr>
        <p:spPr>
          <a:xfrm>
            <a:off x="5774950" y="228475"/>
            <a:ext cx="6108900" cy="307800"/>
          </a:xfrm>
          <a:prstGeom prst="rect">
            <a:avLst/>
          </a:prstGeom>
          <a:noFill/>
          <a:ln>
            <a:noFill/>
          </a:ln>
        </p:spPr>
        <p:txBody>
          <a:bodyPr spcFirstLastPara="1" wrap="square" lIns="91425" tIns="45700" rIns="91425" bIns="45700" anchor="t" anchorCtr="0">
            <a:spAutoFit/>
          </a:bodyPr>
          <a:lstStyle/>
          <a:p>
            <a:pPr marL="0" marR="0" lvl="0" indent="0" algn="r" rtl="0">
              <a:lnSpc>
                <a:spcPct val="100000"/>
              </a:lnSpc>
              <a:spcBef>
                <a:spcPts val="0"/>
              </a:spcBef>
              <a:spcAft>
                <a:spcPts val="0"/>
              </a:spcAft>
              <a:buClr>
                <a:srgbClr val="000000"/>
              </a:buClr>
              <a:buSzPts val="1400"/>
              <a:buFont typeface="Arial"/>
              <a:buNone/>
            </a:pPr>
            <a:r>
              <a:rPr lang="en-US" sz="1400" b="1" i="0" u="none" strike="noStrike" cap="none">
                <a:solidFill>
                  <a:srgbClr val="012EAF"/>
                </a:solidFill>
                <a:latin typeface="Arial"/>
                <a:ea typeface="Arial"/>
                <a:cs typeface="Arial"/>
                <a:sym typeface="Arial"/>
              </a:rPr>
              <a:t>INVESTech — </a:t>
            </a:r>
            <a:r>
              <a:rPr lang="en-US" sz="1400" b="0" i="0" u="none" strike="noStrike" cap="none">
                <a:solidFill>
                  <a:srgbClr val="012EAF"/>
                </a:solidFill>
                <a:latin typeface="Arial"/>
                <a:ea typeface="Arial"/>
                <a:cs typeface="Arial"/>
                <a:sym typeface="Arial"/>
              </a:rPr>
              <a:t>Innovation Vocational Excellence and Sustainability in Tech</a:t>
            </a:r>
            <a:endParaRPr sz="1400" b="0" i="0" u="none" strike="noStrike" cap="none">
              <a:solidFill>
                <a:srgbClr val="012EAF"/>
              </a:solidFill>
              <a:latin typeface="Arial"/>
              <a:ea typeface="Arial"/>
              <a:cs typeface="Arial"/>
              <a:sym typeface="Arial"/>
            </a:endParaRPr>
          </a:p>
        </p:txBody>
      </p:sp>
      <p:sp>
        <p:nvSpPr>
          <p:cNvPr id="38" name="Google Shape;38;p3"/>
          <p:cNvSpPr txBox="1"/>
          <p:nvPr/>
        </p:nvSpPr>
        <p:spPr>
          <a:xfrm>
            <a:off x="5635450" y="508750"/>
            <a:ext cx="6248400" cy="246000"/>
          </a:xfrm>
          <a:prstGeom prst="rect">
            <a:avLst/>
          </a:prstGeom>
          <a:noFill/>
          <a:ln>
            <a:noFill/>
          </a:ln>
        </p:spPr>
        <p:txBody>
          <a:bodyPr spcFirstLastPara="1" wrap="square" lIns="91425" tIns="45700" rIns="91425" bIns="45700" anchor="ctr" anchorCtr="0">
            <a:noAutofit/>
          </a:bodyPr>
          <a:lstStyle/>
          <a:p>
            <a:pPr marL="0" marR="0" lvl="0" indent="0" algn="r" rtl="0">
              <a:lnSpc>
                <a:spcPct val="100000"/>
              </a:lnSpc>
              <a:spcBef>
                <a:spcPts val="0"/>
              </a:spcBef>
              <a:spcAft>
                <a:spcPts val="0"/>
              </a:spcAft>
              <a:buClr>
                <a:srgbClr val="000000"/>
              </a:buClr>
              <a:buSzPts val="1200"/>
              <a:buFont typeface="Arial"/>
              <a:buNone/>
            </a:pPr>
            <a:r>
              <a:rPr lang="en-US" sz="1200" b="0" i="0" u="none" strike="noStrike" cap="none">
                <a:solidFill>
                  <a:srgbClr val="0AD679"/>
                </a:solidFill>
                <a:latin typeface="Arial"/>
                <a:ea typeface="Arial"/>
                <a:cs typeface="Arial"/>
                <a:sym typeface="Arial"/>
              </a:rPr>
              <a:t>PROJECT REF NO. 101143958. ERASMUS-EDU-2023-PEX-COVE</a:t>
            </a:r>
            <a:endParaRPr sz="1200" b="0" i="0" u="none" strike="noStrike" cap="none">
              <a:solidFill>
                <a:srgbClr val="0AD679"/>
              </a:solidFill>
              <a:latin typeface="Arial"/>
              <a:ea typeface="Arial"/>
              <a:cs typeface="Arial"/>
              <a:sym typeface="Arial"/>
            </a:endParaRPr>
          </a:p>
        </p:txBody>
      </p:sp>
      <p:cxnSp>
        <p:nvCxnSpPr>
          <p:cNvPr id="39" name="Google Shape;39;p3"/>
          <p:cNvCxnSpPr/>
          <p:nvPr/>
        </p:nvCxnSpPr>
        <p:spPr>
          <a:xfrm>
            <a:off x="273600" y="6083096"/>
            <a:ext cx="11644800" cy="0"/>
          </a:xfrm>
          <a:prstGeom prst="straightConnector1">
            <a:avLst/>
          </a:prstGeom>
          <a:noFill/>
          <a:ln w="9525" cap="flat" cmpd="sng">
            <a:solidFill>
              <a:srgbClr val="B7B7B7"/>
            </a:solidFill>
            <a:prstDash val="solid"/>
            <a:round/>
            <a:headEnd type="none" w="sm" len="sm"/>
            <a:tailEnd type="none" w="sm" len="sm"/>
          </a:ln>
        </p:spPr>
      </p:cxnSp>
    </p:spTree>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5"/>
        <p:cNvGrpSpPr/>
        <p:nvPr/>
      </p:nvGrpSpPr>
      <p:grpSpPr>
        <a:xfrm>
          <a:off x="0" y="0"/>
          <a:ext cx="0" cy="0"/>
          <a:chOff x="0" y="0"/>
          <a:chExt cx="0" cy="0"/>
        </a:xfrm>
      </p:grpSpPr>
      <p:sp>
        <p:nvSpPr>
          <p:cNvPr id="6" name="Google Shape;6;p2"/>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marR="0" lvl="0" algn="l" rtl="0">
              <a:lnSpc>
                <a:spcPct val="90000"/>
              </a:lnSpc>
              <a:spcBef>
                <a:spcPts val="0"/>
              </a:spcBef>
              <a:spcAft>
                <a:spcPts val="0"/>
              </a:spcAft>
              <a:buClr>
                <a:schemeClr val="dk1"/>
              </a:buClr>
              <a:buSzPts val="4400"/>
              <a:buFont typeface="Calibri"/>
              <a:buNone/>
              <a:defRPr sz="44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endParaRPr/>
          </a:p>
        </p:txBody>
      </p:sp>
      <p:sp>
        <p:nvSpPr>
          <p:cNvPr id="7" name="Google Shape;7;p2"/>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rmAutofit/>
          </a:bodyPr>
          <a:lstStyle>
            <a:lvl1pPr marL="457200" marR="0" lvl="0" indent="-406400" algn="l" rtl="0">
              <a:lnSpc>
                <a:spcPct val="90000"/>
              </a:lnSpc>
              <a:spcBef>
                <a:spcPts val="1000"/>
              </a:spcBef>
              <a:spcAft>
                <a:spcPts val="0"/>
              </a:spcAft>
              <a:buClr>
                <a:schemeClr val="dk1"/>
              </a:buClr>
              <a:buSzPts val="2800"/>
              <a:buFont typeface="Arial"/>
              <a:buChar char="•"/>
              <a:defRPr sz="2800" b="0" i="0" u="none" strike="noStrike" cap="none">
                <a:solidFill>
                  <a:schemeClr val="dk1"/>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8" name="Google Shape;8;p2"/>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marR="0" lvl="0" algn="l" rtl="0">
              <a:lnSpc>
                <a:spcPct val="100000"/>
              </a:lnSpc>
              <a:spcBef>
                <a:spcPts val="0"/>
              </a:spcBef>
              <a:spcAft>
                <a:spcPts val="0"/>
              </a:spcAft>
              <a:buClr>
                <a:srgbClr val="000000"/>
              </a:buClr>
              <a:buSzPts val="1400"/>
              <a:buFont typeface="Arial"/>
              <a:buNone/>
              <a:defRPr sz="1200" b="0" i="0" u="none" strike="noStrike" cap="none">
                <a:solidFill>
                  <a:srgbClr val="888888"/>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9" name="Google Shape;9;p2"/>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marR="0" lvl="0" algn="ctr" rtl="0">
              <a:lnSpc>
                <a:spcPct val="100000"/>
              </a:lnSpc>
              <a:spcBef>
                <a:spcPts val="0"/>
              </a:spcBef>
              <a:spcAft>
                <a:spcPts val="0"/>
              </a:spcAft>
              <a:buClr>
                <a:srgbClr val="000000"/>
              </a:buClr>
              <a:buSzPts val="1400"/>
              <a:buFont typeface="Arial"/>
              <a:buNone/>
              <a:defRPr sz="1200" b="0" i="0" u="none" strike="noStrike" cap="none">
                <a:solidFill>
                  <a:srgbClr val="888888"/>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10" name="Google Shape;10;p2"/>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 bg1="lt1" tx1="dk1" bg2="dk2" tx2="lt2" accent1="accent1" accent2="accent2" accent3="accent3" accent4="accent4" accent5="accent5" accent6="accent6" hlink="hlink" folHlink="folHlink"/>
  <p:sldLayoutIdLst>
    <p:sldLayoutId id="2147483649" r:id="rId1"/>
    <p:sldLayoutId id="2147483650" r:id="rId2"/>
    <p:sldLayoutId id="2147483651" r:id="rId3"/>
  </p:sldLayoutIdLst>
  <p:hf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video" Target="../media/media1.mp4"/><Relationship Id="rId1" Type="http://schemas.microsoft.com/office/2007/relationships/media" Target="../media/media1.mp4"/><Relationship Id="rId5" Type="http://schemas.openxmlformats.org/officeDocument/2006/relationships/image" Target="../media/image5.png"/><Relationship Id="rId4"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6.xml"/><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7.xml"/><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8.xml"/><Relationship Id="rId1" Type="http://schemas.openxmlformats.org/officeDocument/2006/relationships/slideLayout" Target="../slideLayouts/slideLayout1.xml"/><Relationship Id="rId5" Type="http://schemas.openxmlformats.org/officeDocument/2006/relationships/image" Target="../media/image10.png"/><Relationship Id="rId4" Type="http://schemas.openxmlformats.org/officeDocument/2006/relationships/image" Target="../media/image9.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43"/>
        <p:cNvGrpSpPr/>
        <p:nvPr/>
      </p:nvGrpSpPr>
      <p:grpSpPr>
        <a:xfrm>
          <a:off x="0" y="0"/>
          <a:ext cx="0" cy="0"/>
          <a:chOff x="0" y="0"/>
          <a:chExt cx="0" cy="0"/>
        </a:xfrm>
      </p:grpSpPr>
      <p:sp>
        <p:nvSpPr>
          <p:cNvPr id="44" name="Google Shape;44;p1"/>
          <p:cNvSpPr txBox="1">
            <a:spLocks noGrp="1"/>
          </p:cNvSpPr>
          <p:nvPr>
            <p:ph type="ctrTitle" idx="4294967295"/>
          </p:nvPr>
        </p:nvSpPr>
        <p:spPr>
          <a:xfrm>
            <a:off x="1308725" y="3410900"/>
            <a:ext cx="9144000" cy="1117200"/>
          </a:xfrm>
          <a:prstGeom prst="rect">
            <a:avLst/>
          </a:prstGeom>
          <a:noFill/>
          <a:ln>
            <a:noFill/>
          </a:ln>
        </p:spPr>
        <p:txBody>
          <a:bodyPr spcFirstLastPara="1" wrap="square" lIns="91425" tIns="45700" rIns="91425" bIns="45700" anchor="b" anchorCtr="0">
            <a:noAutofit/>
          </a:bodyPr>
          <a:lstStyle/>
          <a:p>
            <a:pPr marL="0" marR="0" lvl="0" indent="0" algn="ctr" rtl="0">
              <a:lnSpc>
                <a:spcPct val="90000"/>
              </a:lnSpc>
              <a:spcBef>
                <a:spcPts val="0"/>
              </a:spcBef>
              <a:spcAft>
                <a:spcPts val="0"/>
              </a:spcAft>
              <a:buClr>
                <a:schemeClr val="dk1"/>
              </a:buClr>
              <a:buSzPts val="5400"/>
              <a:buFont typeface="Calibri"/>
              <a:buNone/>
            </a:pPr>
            <a:r>
              <a:rPr lang="en-US" sz="1560">
                <a:solidFill>
                  <a:schemeClr val="lt1"/>
                </a:solidFill>
                <a:latin typeface="Arial"/>
                <a:ea typeface="Arial"/>
                <a:cs typeface="Arial"/>
                <a:sym typeface="Arial"/>
              </a:rPr>
              <a:t>Team:</a:t>
            </a:r>
            <a:endParaRPr sz="1560">
              <a:solidFill>
                <a:schemeClr val="lt1"/>
              </a:solidFill>
              <a:latin typeface="Arial"/>
              <a:ea typeface="Arial"/>
              <a:cs typeface="Arial"/>
              <a:sym typeface="Arial"/>
            </a:endParaRPr>
          </a:p>
          <a:p>
            <a:pPr marL="0" marR="0" lvl="0" indent="0" algn="ctr" rtl="0">
              <a:lnSpc>
                <a:spcPct val="90000"/>
              </a:lnSpc>
              <a:spcBef>
                <a:spcPts val="0"/>
              </a:spcBef>
              <a:spcAft>
                <a:spcPts val="0"/>
              </a:spcAft>
              <a:buClr>
                <a:schemeClr val="dk1"/>
              </a:buClr>
              <a:buSzPts val="5400"/>
              <a:buFont typeface="Calibri"/>
              <a:buNone/>
            </a:pPr>
            <a:endParaRPr sz="1560">
              <a:solidFill>
                <a:schemeClr val="lt1"/>
              </a:solidFill>
              <a:latin typeface="Arial"/>
              <a:ea typeface="Arial"/>
              <a:cs typeface="Arial"/>
              <a:sym typeface="Arial"/>
            </a:endParaRPr>
          </a:p>
          <a:p>
            <a:pPr marL="0" marR="0" lvl="0" indent="0" algn="ctr" rtl="0">
              <a:lnSpc>
                <a:spcPct val="90000"/>
              </a:lnSpc>
              <a:spcBef>
                <a:spcPts val="0"/>
              </a:spcBef>
              <a:spcAft>
                <a:spcPts val="0"/>
              </a:spcAft>
              <a:buClr>
                <a:schemeClr val="dk1"/>
              </a:buClr>
              <a:buSzPts val="5400"/>
              <a:buFont typeface="Calibri"/>
              <a:buNone/>
            </a:pPr>
            <a:r>
              <a:rPr lang="en-US" sz="1560">
                <a:solidFill>
                  <a:schemeClr val="lt1"/>
                </a:solidFill>
                <a:latin typeface="Arial"/>
                <a:ea typeface="Arial"/>
                <a:cs typeface="Arial"/>
                <a:sym typeface="Arial"/>
              </a:rPr>
              <a:t>Date: 19th of June 2026</a:t>
            </a:r>
            <a:endParaRPr sz="1560">
              <a:solidFill>
                <a:schemeClr val="lt1"/>
              </a:solidFill>
              <a:latin typeface="Arial"/>
              <a:ea typeface="Arial"/>
              <a:cs typeface="Arial"/>
              <a:sym typeface="Arial"/>
            </a:endParaRPr>
          </a:p>
          <a:p>
            <a:pPr marL="0" marR="0" lvl="0" indent="0" algn="ctr" rtl="0">
              <a:lnSpc>
                <a:spcPct val="90000"/>
              </a:lnSpc>
              <a:spcBef>
                <a:spcPts val="0"/>
              </a:spcBef>
              <a:spcAft>
                <a:spcPts val="0"/>
              </a:spcAft>
              <a:buClr>
                <a:schemeClr val="dk1"/>
              </a:buClr>
              <a:buSzPts val="5400"/>
              <a:buFont typeface="Calibri"/>
              <a:buNone/>
            </a:pPr>
            <a:r>
              <a:rPr lang="en-US" sz="1560">
                <a:solidFill>
                  <a:schemeClr val="lt1"/>
                </a:solidFill>
                <a:latin typeface="Arial"/>
                <a:ea typeface="Arial"/>
                <a:cs typeface="Arial"/>
                <a:sym typeface="Arial"/>
              </a:rPr>
              <a:t>Venue: Frederick University, Limassol</a:t>
            </a:r>
            <a:endParaRPr sz="1560">
              <a:solidFill>
                <a:schemeClr val="lt1"/>
              </a:solidFill>
              <a:latin typeface="Arial"/>
              <a:ea typeface="Arial"/>
              <a:cs typeface="Arial"/>
              <a:sym typeface="Arial"/>
            </a:endParaRPr>
          </a:p>
          <a:p>
            <a:pPr marL="0" marR="0" lvl="0" indent="0" algn="ctr" rtl="0">
              <a:lnSpc>
                <a:spcPct val="90000"/>
              </a:lnSpc>
              <a:spcBef>
                <a:spcPts val="0"/>
              </a:spcBef>
              <a:spcAft>
                <a:spcPts val="0"/>
              </a:spcAft>
              <a:buClr>
                <a:schemeClr val="dk1"/>
              </a:buClr>
              <a:buSzPts val="5400"/>
              <a:buFont typeface="Calibri"/>
              <a:buNone/>
            </a:pPr>
            <a:endParaRPr sz="1560">
              <a:solidFill>
                <a:schemeClr val="lt1"/>
              </a:solidFill>
              <a:latin typeface="Arial"/>
              <a:ea typeface="Arial"/>
              <a:cs typeface="Arial"/>
              <a:sym typeface="Arial"/>
            </a:endParaRPr>
          </a:p>
        </p:txBody>
      </p:sp>
      <p:sp>
        <p:nvSpPr>
          <p:cNvPr id="45" name="Google Shape;45;p1"/>
          <p:cNvSpPr txBox="1">
            <a:spLocks noGrp="1"/>
          </p:cNvSpPr>
          <p:nvPr>
            <p:ph type="ftr" idx="4294967295"/>
          </p:nvPr>
        </p:nvSpPr>
        <p:spPr>
          <a:xfrm>
            <a:off x="2041800" y="4582330"/>
            <a:ext cx="8108400" cy="897300"/>
          </a:xfrm>
          <a:prstGeom prst="rect">
            <a:avLst/>
          </a:prstGeom>
          <a:noFill/>
          <a:ln>
            <a:noFill/>
          </a:ln>
        </p:spPr>
        <p:txBody>
          <a:bodyPr spcFirstLastPara="1" wrap="square" lIns="91425" tIns="45700" rIns="91425" bIns="45700" anchor="ctr" anchorCtr="0">
            <a:noAutofit/>
          </a:bodyPr>
          <a:lstStyle/>
          <a:p>
            <a:pPr marL="0" lvl="0" indent="0" algn="ctr" rtl="0">
              <a:lnSpc>
                <a:spcPct val="100000"/>
              </a:lnSpc>
              <a:spcBef>
                <a:spcPts val="0"/>
              </a:spcBef>
              <a:spcAft>
                <a:spcPts val="0"/>
              </a:spcAft>
              <a:buSzPts val="1400"/>
              <a:buNone/>
            </a:pPr>
            <a:r>
              <a:rPr lang="en-US" sz="2200" dirty="0">
                <a:solidFill>
                  <a:schemeClr val="lt1"/>
                </a:solidFill>
                <a:latin typeface="Arial"/>
                <a:ea typeface="Arial"/>
                <a:cs typeface="Arial"/>
                <a:sym typeface="Arial"/>
              </a:rPr>
              <a:t>Inquiry Fuse Ltd. </a:t>
            </a:r>
            <a:endParaRPr sz="2200" dirty="0">
              <a:solidFill>
                <a:schemeClr val="lt1"/>
              </a:solidFill>
              <a:latin typeface="Arial"/>
              <a:ea typeface="Arial"/>
              <a:cs typeface="Arial"/>
              <a:sym typeface="Arial"/>
            </a:endParaRPr>
          </a:p>
        </p:txBody>
      </p:sp>
      <p:sp>
        <p:nvSpPr>
          <p:cNvPr id="46" name="Google Shape;46;p1"/>
          <p:cNvSpPr txBox="1">
            <a:spLocks noGrp="1"/>
          </p:cNvSpPr>
          <p:nvPr>
            <p:ph type="ctrTitle" idx="4294967295"/>
          </p:nvPr>
        </p:nvSpPr>
        <p:spPr>
          <a:xfrm>
            <a:off x="1524000" y="2006500"/>
            <a:ext cx="9144000" cy="1168200"/>
          </a:xfrm>
          <a:prstGeom prst="rect">
            <a:avLst/>
          </a:prstGeom>
          <a:noFill/>
          <a:ln>
            <a:noFill/>
          </a:ln>
        </p:spPr>
        <p:txBody>
          <a:bodyPr spcFirstLastPara="1" wrap="square" lIns="91425" tIns="45700" rIns="91425" bIns="45700" anchor="b" anchorCtr="0">
            <a:noAutofit/>
          </a:bodyPr>
          <a:lstStyle/>
          <a:p>
            <a:pPr marL="0" marR="0" lvl="0" indent="0" algn="ctr" rtl="0">
              <a:lnSpc>
                <a:spcPct val="90000"/>
              </a:lnSpc>
              <a:spcBef>
                <a:spcPts val="0"/>
              </a:spcBef>
              <a:spcAft>
                <a:spcPts val="0"/>
              </a:spcAft>
              <a:buClr>
                <a:schemeClr val="dk1"/>
              </a:buClr>
              <a:buSzPts val="5400"/>
              <a:buFont typeface="Calibri"/>
              <a:buNone/>
            </a:pPr>
            <a:r>
              <a:rPr lang="en-US" sz="2560" dirty="0">
                <a:solidFill>
                  <a:schemeClr val="lt1"/>
                </a:solidFill>
                <a:latin typeface="Arial"/>
                <a:ea typeface="Arial"/>
                <a:cs typeface="Arial"/>
                <a:sym typeface="Arial"/>
              </a:rPr>
              <a:t>Team 3: Dyslexia Support Browser Extension</a:t>
            </a:r>
            <a:endParaRPr sz="2560" dirty="0">
              <a:solidFill>
                <a:schemeClr val="lt1"/>
              </a:solidFill>
              <a:latin typeface="Arial"/>
              <a:ea typeface="Arial"/>
              <a:cs typeface="Arial"/>
              <a:sym typeface="Arial"/>
            </a:endParaRPr>
          </a:p>
          <a:p>
            <a:pPr marL="0" marR="0" lvl="0" indent="0" algn="ctr" rtl="0">
              <a:lnSpc>
                <a:spcPct val="90000"/>
              </a:lnSpc>
              <a:spcBef>
                <a:spcPts val="0"/>
              </a:spcBef>
              <a:spcAft>
                <a:spcPts val="0"/>
              </a:spcAft>
              <a:buClr>
                <a:schemeClr val="dk1"/>
              </a:buClr>
              <a:buSzPts val="5400"/>
              <a:buFont typeface="Calibri"/>
              <a:buNone/>
            </a:pPr>
            <a:endParaRPr sz="2560" dirty="0">
              <a:solidFill>
                <a:schemeClr val="lt1"/>
              </a:solidFill>
              <a:latin typeface="Arial"/>
              <a:ea typeface="Arial"/>
              <a:cs typeface="Arial"/>
              <a:sym typeface="Arial"/>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50"/>
        <p:cNvGrpSpPr/>
        <p:nvPr/>
      </p:nvGrpSpPr>
      <p:grpSpPr>
        <a:xfrm>
          <a:off x="0" y="0"/>
          <a:ext cx="0" cy="0"/>
          <a:chOff x="0" y="0"/>
          <a:chExt cx="0" cy="0"/>
        </a:xfrm>
      </p:grpSpPr>
      <p:sp>
        <p:nvSpPr>
          <p:cNvPr id="51" name="Google Shape;51;g2ce29752c90_0_4"/>
          <p:cNvSpPr txBox="1">
            <a:spLocks noGrp="1"/>
          </p:cNvSpPr>
          <p:nvPr>
            <p:ph type="title"/>
          </p:nvPr>
        </p:nvSpPr>
        <p:spPr>
          <a:xfrm>
            <a:off x="282675" y="1023525"/>
            <a:ext cx="10515600" cy="974100"/>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SzPts val="2400"/>
              <a:buNone/>
            </a:pPr>
            <a:r>
              <a:rPr lang="en-US"/>
              <a:t>Problem Overview</a:t>
            </a:r>
            <a:endParaRPr/>
          </a:p>
        </p:txBody>
      </p:sp>
      <p:sp>
        <p:nvSpPr>
          <p:cNvPr id="52" name="Google Shape;52;g2ce29752c90_0_4"/>
          <p:cNvSpPr txBox="1">
            <a:spLocks noGrp="1"/>
          </p:cNvSpPr>
          <p:nvPr>
            <p:ph type="body" idx="1"/>
          </p:nvPr>
        </p:nvSpPr>
        <p:spPr>
          <a:xfrm>
            <a:off x="242575" y="2096825"/>
            <a:ext cx="10515600" cy="3743100"/>
          </a:xfrm>
          <a:prstGeom prst="rect">
            <a:avLst/>
          </a:prstGeom>
          <a:noFill/>
          <a:ln>
            <a:noFill/>
          </a:ln>
        </p:spPr>
        <p:txBody>
          <a:bodyPr spcFirstLastPara="1" wrap="square" lIns="91425" tIns="45700" rIns="91425" bIns="45700" anchor="t" anchorCtr="0">
            <a:normAutofit/>
          </a:bodyPr>
          <a:lstStyle/>
          <a:p>
            <a:pPr marL="342900" indent="-342900"/>
            <a:r>
              <a:rPr lang="en-US" dirty="0"/>
              <a:t>Most websites are not designed for dyslexic readers</a:t>
            </a:r>
          </a:p>
          <a:p>
            <a:pPr marL="342900" indent="-342900"/>
            <a:r>
              <a:rPr lang="en-US" dirty="0"/>
              <a:t>Common struggles: letter confusion, losing place, complex vocabulary</a:t>
            </a:r>
          </a:p>
          <a:p>
            <a:pPr marL="342900" indent="-342900"/>
            <a:r>
              <a:rPr lang="en-US" dirty="0"/>
              <a:t>No built-in tools to help on most websites</a:t>
            </a:r>
            <a:endParaRPr dirty="0"/>
          </a:p>
        </p:txBody>
      </p:sp>
      <p:sp>
        <p:nvSpPr>
          <p:cNvPr id="53" name="Google Shape;53;g2ce29752c90_0_4"/>
          <p:cNvSpPr txBox="1">
            <a:spLocks noGrp="1"/>
          </p:cNvSpPr>
          <p:nvPr>
            <p:ph type="sldNum" idx="12"/>
          </p:nvPr>
        </p:nvSpPr>
        <p:spPr>
          <a:xfrm>
            <a:off x="9220200" y="6174891"/>
            <a:ext cx="2743200" cy="365100"/>
          </a:xfrm>
          <a:prstGeom prst="rect">
            <a:avLst/>
          </a:prstGeom>
          <a:noFill/>
          <a:ln>
            <a:noFill/>
          </a:ln>
        </p:spPr>
        <p:txBody>
          <a:bodyPr spcFirstLastPara="1" wrap="square" lIns="91425" tIns="45700" rIns="91425" bIns="45700" anchor="ctr" anchorCtr="0">
            <a:noAutofit/>
          </a:bodyPr>
          <a:lstStyle/>
          <a:p>
            <a:pPr marL="0" lvl="0" indent="0" algn="r" rtl="0">
              <a:lnSpc>
                <a:spcPct val="100000"/>
              </a:lnSpc>
              <a:spcBef>
                <a:spcPts val="0"/>
              </a:spcBef>
              <a:spcAft>
                <a:spcPts val="0"/>
              </a:spcAft>
              <a:buClr>
                <a:srgbClr val="000000"/>
              </a:buClr>
              <a:buSzPts val="1200"/>
              <a:buFont typeface="Arial"/>
              <a:buNone/>
            </a:pPr>
            <a:fld id="{00000000-1234-1234-1234-123412341234}" type="slidenum">
              <a:rPr lang="en-US"/>
              <a:t>2</a:t>
            </a:fld>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57"/>
        <p:cNvGrpSpPr/>
        <p:nvPr/>
      </p:nvGrpSpPr>
      <p:grpSpPr>
        <a:xfrm>
          <a:off x="0" y="0"/>
          <a:ext cx="0" cy="0"/>
          <a:chOff x="0" y="0"/>
          <a:chExt cx="0" cy="0"/>
        </a:xfrm>
      </p:grpSpPr>
      <p:sp>
        <p:nvSpPr>
          <p:cNvPr id="58" name="Google Shape;58;g3ebb01b6cab_0_0"/>
          <p:cNvSpPr txBox="1">
            <a:spLocks noGrp="1"/>
          </p:cNvSpPr>
          <p:nvPr>
            <p:ph type="title"/>
          </p:nvPr>
        </p:nvSpPr>
        <p:spPr>
          <a:xfrm>
            <a:off x="282675" y="1023525"/>
            <a:ext cx="10515600" cy="974100"/>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SzPts val="2400"/>
              <a:buNone/>
            </a:pPr>
            <a:r>
              <a:rPr lang="en-US" dirty="0"/>
              <a:t>Motivation</a:t>
            </a:r>
            <a:endParaRPr dirty="0"/>
          </a:p>
        </p:txBody>
      </p:sp>
      <p:sp>
        <p:nvSpPr>
          <p:cNvPr id="59" name="Google Shape;59;g3ebb01b6cab_0_0"/>
          <p:cNvSpPr txBox="1">
            <a:spLocks noGrp="1"/>
          </p:cNvSpPr>
          <p:nvPr>
            <p:ph type="body" idx="1"/>
          </p:nvPr>
        </p:nvSpPr>
        <p:spPr>
          <a:xfrm>
            <a:off x="242575" y="2096825"/>
            <a:ext cx="10515600" cy="3743100"/>
          </a:xfrm>
          <a:prstGeom prst="rect">
            <a:avLst/>
          </a:prstGeom>
          <a:noFill/>
          <a:ln>
            <a:noFill/>
          </a:ln>
        </p:spPr>
        <p:txBody>
          <a:bodyPr spcFirstLastPara="1" wrap="square" lIns="91425" tIns="45700" rIns="91425" bIns="45700" anchor="t" anchorCtr="0">
            <a:normAutofit/>
          </a:bodyPr>
          <a:lstStyle/>
          <a:p>
            <a:pPr marL="342900" indent="-342900"/>
            <a:r>
              <a:rPr lang="en-US" dirty="0"/>
              <a:t>Dyslexia affects 1 in 10 people</a:t>
            </a:r>
          </a:p>
          <a:p>
            <a:pPr marL="342900" indent="-342900"/>
            <a:r>
              <a:rPr lang="en-US" dirty="0"/>
              <a:t>Existing solutions are expensive or incomplete</a:t>
            </a:r>
          </a:p>
          <a:p>
            <a:pPr marL="342900" indent="-342900"/>
            <a:r>
              <a:rPr lang="en-US" dirty="0"/>
              <a:t>We wanted something instant, that works on any website</a:t>
            </a:r>
          </a:p>
        </p:txBody>
      </p:sp>
      <p:sp>
        <p:nvSpPr>
          <p:cNvPr id="60" name="Google Shape;60;g3ebb01b6cab_0_0"/>
          <p:cNvSpPr txBox="1">
            <a:spLocks noGrp="1"/>
          </p:cNvSpPr>
          <p:nvPr>
            <p:ph type="sldNum" idx="12"/>
          </p:nvPr>
        </p:nvSpPr>
        <p:spPr>
          <a:xfrm>
            <a:off x="9220200" y="6174891"/>
            <a:ext cx="2743200" cy="365100"/>
          </a:xfrm>
          <a:prstGeom prst="rect">
            <a:avLst/>
          </a:prstGeom>
          <a:noFill/>
          <a:ln>
            <a:noFill/>
          </a:ln>
        </p:spPr>
        <p:txBody>
          <a:bodyPr spcFirstLastPara="1" wrap="square" lIns="91425" tIns="45700" rIns="91425" bIns="45700" anchor="ctr" anchorCtr="0">
            <a:noAutofit/>
          </a:bodyPr>
          <a:lstStyle/>
          <a:p>
            <a:pPr marL="0" lvl="0" indent="0" algn="r" rtl="0">
              <a:lnSpc>
                <a:spcPct val="100000"/>
              </a:lnSpc>
              <a:spcBef>
                <a:spcPts val="0"/>
              </a:spcBef>
              <a:spcAft>
                <a:spcPts val="0"/>
              </a:spcAft>
              <a:buClr>
                <a:srgbClr val="000000"/>
              </a:buClr>
              <a:buSzPts val="1200"/>
              <a:buFont typeface="Arial"/>
              <a:buNone/>
            </a:pPr>
            <a:fld id="{00000000-1234-1234-1234-123412341234}" type="slidenum">
              <a:rPr lang="en-US"/>
              <a:t>3</a:t>
            </a:fld>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64"/>
        <p:cNvGrpSpPr/>
        <p:nvPr/>
      </p:nvGrpSpPr>
      <p:grpSpPr>
        <a:xfrm>
          <a:off x="0" y="0"/>
          <a:ext cx="0" cy="0"/>
          <a:chOff x="0" y="0"/>
          <a:chExt cx="0" cy="0"/>
        </a:xfrm>
      </p:grpSpPr>
      <p:sp>
        <p:nvSpPr>
          <p:cNvPr id="65" name="Google Shape;65;g3ebb01b6cab_0_6"/>
          <p:cNvSpPr txBox="1">
            <a:spLocks noGrp="1"/>
          </p:cNvSpPr>
          <p:nvPr>
            <p:ph type="title"/>
          </p:nvPr>
        </p:nvSpPr>
        <p:spPr>
          <a:xfrm>
            <a:off x="282675" y="1023525"/>
            <a:ext cx="10515600" cy="974100"/>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SzPts val="2400"/>
              <a:buNone/>
            </a:pPr>
            <a:r>
              <a:rPr lang="en-US"/>
              <a:t>Solution</a:t>
            </a:r>
            <a:endParaRPr/>
          </a:p>
        </p:txBody>
      </p:sp>
      <p:sp>
        <p:nvSpPr>
          <p:cNvPr id="66" name="Google Shape;66;g3ebb01b6cab_0_6"/>
          <p:cNvSpPr txBox="1">
            <a:spLocks noGrp="1"/>
          </p:cNvSpPr>
          <p:nvPr>
            <p:ph type="body" idx="1"/>
          </p:nvPr>
        </p:nvSpPr>
        <p:spPr>
          <a:xfrm>
            <a:off x="242575" y="2096825"/>
            <a:ext cx="10515600" cy="3743100"/>
          </a:xfrm>
          <a:prstGeom prst="rect">
            <a:avLst/>
          </a:prstGeom>
          <a:noFill/>
          <a:ln>
            <a:noFill/>
          </a:ln>
        </p:spPr>
        <p:txBody>
          <a:bodyPr spcFirstLastPara="1" wrap="square" lIns="91425" tIns="45700" rIns="91425" bIns="45700" anchor="t" anchorCtr="0">
            <a:normAutofit/>
          </a:bodyPr>
          <a:lstStyle/>
          <a:p>
            <a:pPr marL="342900" indent="-342900"/>
            <a:r>
              <a:rPr lang="en-US" dirty="0"/>
              <a:t>Chrome extension + Python backend</a:t>
            </a:r>
          </a:p>
          <a:p>
            <a:pPr marL="342900" indent="-342900"/>
            <a:r>
              <a:rPr lang="en-US" dirty="0"/>
              <a:t>Page tools: dyslexia font, spacing, </a:t>
            </a:r>
            <a:r>
              <a:rPr lang="en-US" dirty="0" err="1"/>
              <a:t>colour</a:t>
            </a:r>
            <a:r>
              <a:rPr lang="en-US" dirty="0"/>
              <a:t> overlays, reading ruler</a:t>
            </a:r>
          </a:p>
          <a:p>
            <a:pPr marL="342900" indent="-342900"/>
            <a:r>
              <a:rPr lang="en-US" dirty="0"/>
              <a:t>AI tools: read aloud, simplify text, define words, show syllables</a:t>
            </a:r>
          </a:p>
          <a:p>
            <a:pPr marL="342900" indent="-342900"/>
            <a:r>
              <a:rPr lang="en-US" dirty="0"/>
              <a:t>Results shown in a large readable overlay using the user's own settings</a:t>
            </a:r>
          </a:p>
          <a:p>
            <a:pPr marL="342900" indent="-342900"/>
            <a:r>
              <a:rPr lang="en-US" dirty="0"/>
              <a:t>All data saved to a SQLite database</a:t>
            </a:r>
            <a:endParaRPr dirty="0"/>
          </a:p>
        </p:txBody>
      </p:sp>
      <p:sp>
        <p:nvSpPr>
          <p:cNvPr id="67" name="Google Shape;67;g3ebb01b6cab_0_6"/>
          <p:cNvSpPr txBox="1">
            <a:spLocks noGrp="1"/>
          </p:cNvSpPr>
          <p:nvPr>
            <p:ph type="sldNum" idx="12"/>
          </p:nvPr>
        </p:nvSpPr>
        <p:spPr>
          <a:xfrm>
            <a:off x="9220200" y="6174891"/>
            <a:ext cx="2743200" cy="365100"/>
          </a:xfrm>
          <a:prstGeom prst="rect">
            <a:avLst/>
          </a:prstGeom>
          <a:noFill/>
          <a:ln>
            <a:noFill/>
          </a:ln>
        </p:spPr>
        <p:txBody>
          <a:bodyPr spcFirstLastPara="1" wrap="square" lIns="91425" tIns="45700" rIns="91425" bIns="45700" anchor="ctr" anchorCtr="0">
            <a:noAutofit/>
          </a:bodyPr>
          <a:lstStyle/>
          <a:p>
            <a:pPr marL="0" lvl="0" indent="0" algn="r" rtl="0">
              <a:lnSpc>
                <a:spcPct val="100000"/>
              </a:lnSpc>
              <a:spcBef>
                <a:spcPts val="0"/>
              </a:spcBef>
              <a:spcAft>
                <a:spcPts val="0"/>
              </a:spcAft>
              <a:buClr>
                <a:srgbClr val="000000"/>
              </a:buClr>
              <a:buSzPts val="1200"/>
              <a:buFont typeface="Arial"/>
              <a:buNone/>
            </a:pPr>
            <a:fld id="{00000000-1234-1234-1234-123412341234}" type="slidenum">
              <a:rPr lang="en-US"/>
              <a:t>4</a:t>
            </a:fld>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71"/>
        <p:cNvGrpSpPr/>
        <p:nvPr/>
      </p:nvGrpSpPr>
      <p:grpSpPr>
        <a:xfrm>
          <a:off x="0" y="0"/>
          <a:ext cx="0" cy="0"/>
          <a:chOff x="0" y="0"/>
          <a:chExt cx="0" cy="0"/>
        </a:xfrm>
      </p:grpSpPr>
      <p:sp>
        <p:nvSpPr>
          <p:cNvPr id="74" name="Google Shape;74;g3ebb01b6cab_0_12"/>
          <p:cNvSpPr txBox="1">
            <a:spLocks noGrp="1"/>
          </p:cNvSpPr>
          <p:nvPr>
            <p:ph type="sldNum" idx="12"/>
          </p:nvPr>
        </p:nvSpPr>
        <p:spPr>
          <a:xfrm>
            <a:off x="9220200" y="6174891"/>
            <a:ext cx="2743200" cy="365100"/>
          </a:xfrm>
          <a:prstGeom prst="rect">
            <a:avLst/>
          </a:prstGeom>
          <a:noFill/>
          <a:ln>
            <a:noFill/>
          </a:ln>
        </p:spPr>
        <p:txBody>
          <a:bodyPr spcFirstLastPara="1" wrap="square" lIns="91425" tIns="45700" rIns="91425" bIns="45700" anchor="ctr" anchorCtr="0">
            <a:noAutofit/>
          </a:bodyPr>
          <a:lstStyle/>
          <a:p>
            <a:pPr marL="0" lvl="0" indent="0" algn="r" rtl="0">
              <a:lnSpc>
                <a:spcPct val="100000"/>
              </a:lnSpc>
              <a:spcBef>
                <a:spcPts val="0"/>
              </a:spcBef>
              <a:spcAft>
                <a:spcPts val="0"/>
              </a:spcAft>
              <a:buClr>
                <a:srgbClr val="000000"/>
              </a:buClr>
              <a:buSzPts val="1200"/>
              <a:buFont typeface="Arial"/>
              <a:buNone/>
            </a:pPr>
            <a:fld id="{00000000-1234-1234-1234-123412341234}" type="slidenum">
              <a:rPr lang="en-US"/>
              <a:t>5</a:t>
            </a:fld>
            <a:endParaRPr/>
          </a:p>
        </p:txBody>
      </p:sp>
      <p:sp>
        <p:nvSpPr>
          <p:cNvPr id="75" name="Google Shape;75;g3ebb01b6cab_0_12"/>
          <p:cNvSpPr txBox="1"/>
          <p:nvPr/>
        </p:nvSpPr>
        <p:spPr>
          <a:xfrm>
            <a:off x="-1722875" y="4036200"/>
            <a:ext cx="5904600" cy="6156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endParaRPr sz="2800">
              <a:solidFill>
                <a:schemeClr val="dk1"/>
              </a:solidFill>
              <a:latin typeface="Calibri"/>
              <a:ea typeface="Calibri"/>
              <a:cs typeface="Calibri"/>
              <a:sym typeface="Calibri"/>
            </a:endParaRPr>
          </a:p>
        </p:txBody>
      </p:sp>
      <p:pic>
        <p:nvPicPr>
          <p:cNvPr id="2" name="2026-06-17 11-15-24">
            <a:hlinkClick r:id="" action="ppaction://media"/>
            <a:extLst>
              <a:ext uri="{FF2B5EF4-FFF2-40B4-BE49-F238E27FC236}">
                <a16:creationId xmlns:a16="http://schemas.microsoft.com/office/drawing/2014/main" id="{DADC696B-5A72-4703-94F0-3335020A50AB}"/>
              </a:ext>
            </a:extLst>
          </p:cNvPr>
          <p:cNvPicPr>
            <a:picLocks noChangeAspect="1"/>
          </p:cNvPicPr>
          <p:nvPr>
            <a:videoFile r:link="rId2"/>
            <p:extLst>
              <p:ext uri="{DAA4B4D4-6D71-4841-9C94-3DE7FCFB9230}">
                <p14:media xmlns:p14="http://schemas.microsoft.com/office/powerpoint/2010/main" r:embed="rId1"/>
              </p:ext>
            </p:extLst>
          </p:nvPr>
        </p:nvPicPr>
        <p:blipFill>
          <a:blip r:embed="rId5"/>
          <a:stretch>
            <a:fillRect/>
          </a:stretch>
        </p:blipFill>
        <p:spPr>
          <a:xfrm>
            <a:off x="1395783" y="807640"/>
            <a:ext cx="9400434" cy="5242719"/>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79166"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2"/>
                </p:tgtEl>
              </p:cMediaNode>
            </p:video>
            <p:seq concurrent="1" nextAc="seek">
              <p:cTn id="8" restart="whenNotActive" fill="hold" evtFilter="cancelBubble" nodeType="interactiveSeq">
                <p:stCondLst>
                  <p:cond evt="onClick" delay="0">
                    <p:tgtEl>
                      <p:spTgt spid="2"/>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2"/>
                                        </p:tgtEl>
                                      </p:cBhvr>
                                    </p:cmd>
                                  </p:childTnLst>
                                </p:cTn>
                              </p:par>
                            </p:childTnLst>
                          </p:cTn>
                        </p:par>
                      </p:childTnLst>
                    </p:cTn>
                  </p:par>
                </p:childTnLst>
              </p:cTn>
              <p:nextCondLst>
                <p:cond evt="onClick" delay="0">
                  <p:tgtEl>
                    <p:spTgt spid="2"/>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79"/>
        <p:cNvGrpSpPr/>
        <p:nvPr/>
      </p:nvGrpSpPr>
      <p:grpSpPr>
        <a:xfrm>
          <a:off x="0" y="0"/>
          <a:ext cx="0" cy="0"/>
          <a:chOff x="0" y="0"/>
          <a:chExt cx="0" cy="0"/>
        </a:xfrm>
      </p:grpSpPr>
      <p:sp>
        <p:nvSpPr>
          <p:cNvPr id="80" name="Google Shape;80;g2ce29752c90_0_25"/>
          <p:cNvSpPr txBox="1">
            <a:spLocks noGrp="1"/>
          </p:cNvSpPr>
          <p:nvPr>
            <p:ph type="ctrTitle"/>
          </p:nvPr>
        </p:nvSpPr>
        <p:spPr>
          <a:xfrm>
            <a:off x="804017" y="2884913"/>
            <a:ext cx="2978100" cy="939900"/>
          </a:xfrm>
          <a:prstGeom prst="rect">
            <a:avLst/>
          </a:prstGeom>
          <a:noFill/>
          <a:ln>
            <a:noFill/>
          </a:ln>
        </p:spPr>
        <p:txBody>
          <a:bodyPr spcFirstLastPara="1" wrap="square" lIns="91425" tIns="45700" rIns="91425" bIns="45700" anchor="b" anchorCtr="0">
            <a:normAutofit/>
          </a:bodyPr>
          <a:lstStyle/>
          <a:p>
            <a:pPr marL="0" lvl="0" indent="0" algn="l" rtl="0">
              <a:lnSpc>
                <a:spcPct val="90000"/>
              </a:lnSpc>
              <a:spcBef>
                <a:spcPts val="0"/>
              </a:spcBef>
              <a:spcAft>
                <a:spcPts val="0"/>
              </a:spcAft>
              <a:buSzPts val="5400"/>
              <a:buNone/>
            </a:pPr>
            <a:r>
              <a:rPr lang="en-US" sz="4500"/>
              <a:t>Mentors</a:t>
            </a:r>
            <a:endParaRPr sz="4500"/>
          </a:p>
        </p:txBody>
      </p:sp>
      <p:sp>
        <p:nvSpPr>
          <p:cNvPr id="81" name="Google Shape;81;g2ce29752c90_0_25"/>
          <p:cNvSpPr txBox="1">
            <a:spLocks noGrp="1"/>
          </p:cNvSpPr>
          <p:nvPr>
            <p:ph type="sldNum" idx="12"/>
          </p:nvPr>
        </p:nvSpPr>
        <p:spPr>
          <a:xfrm>
            <a:off x="8610600" y="6356350"/>
            <a:ext cx="2743200" cy="365100"/>
          </a:xfrm>
          <a:prstGeom prst="rect">
            <a:avLst/>
          </a:prstGeom>
          <a:noFill/>
          <a:ln>
            <a:noFill/>
          </a:ln>
        </p:spPr>
        <p:txBody>
          <a:bodyPr spcFirstLastPara="1" wrap="square" lIns="91425" tIns="45700" rIns="91425" bIns="45700" anchor="ctr" anchorCtr="0">
            <a:noAutofit/>
          </a:bodyPr>
          <a:lstStyle/>
          <a:p>
            <a:pPr marL="0" lvl="0" indent="0" algn="r" rtl="0">
              <a:lnSpc>
                <a:spcPct val="100000"/>
              </a:lnSpc>
              <a:spcBef>
                <a:spcPts val="0"/>
              </a:spcBef>
              <a:spcAft>
                <a:spcPts val="0"/>
              </a:spcAft>
              <a:buClr>
                <a:srgbClr val="000000"/>
              </a:buClr>
              <a:buSzPts val="1200"/>
              <a:buFont typeface="Arial"/>
              <a:buNone/>
            </a:pPr>
            <a:fld id="{00000000-1234-1234-1234-123412341234}" type="slidenum">
              <a:rPr lang="en-US">
                <a:latin typeface="Calibri"/>
                <a:ea typeface="Calibri"/>
                <a:cs typeface="Calibri"/>
                <a:sym typeface="Calibri"/>
              </a:rPr>
              <a:t>6</a:t>
            </a:fld>
            <a:endParaRPr>
              <a:latin typeface="Calibri"/>
              <a:ea typeface="Calibri"/>
              <a:cs typeface="Calibri"/>
              <a:sym typeface="Calibri"/>
            </a:endParaRPr>
          </a:p>
        </p:txBody>
      </p:sp>
      <p:sp>
        <p:nvSpPr>
          <p:cNvPr id="82" name="Google Shape;82;g2ce29752c90_0_25"/>
          <p:cNvSpPr txBox="1">
            <a:spLocks noGrp="1"/>
          </p:cNvSpPr>
          <p:nvPr>
            <p:ph type="sldNum" idx="2"/>
          </p:nvPr>
        </p:nvSpPr>
        <p:spPr>
          <a:xfrm>
            <a:off x="9220200" y="6174891"/>
            <a:ext cx="2743200" cy="365100"/>
          </a:xfrm>
          <a:prstGeom prst="rect">
            <a:avLst/>
          </a:prstGeom>
          <a:noFill/>
          <a:ln>
            <a:noFill/>
          </a:ln>
        </p:spPr>
        <p:txBody>
          <a:bodyPr spcFirstLastPara="1" wrap="square" lIns="91425" tIns="45700" rIns="91425" bIns="45700" anchor="ctr" anchorCtr="0">
            <a:noAutofit/>
          </a:bodyPr>
          <a:lstStyle/>
          <a:p>
            <a:pPr marL="0" lvl="0" indent="0" algn="r" rtl="0">
              <a:lnSpc>
                <a:spcPct val="100000"/>
              </a:lnSpc>
              <a:spcBef>
                <a:spcPts val="0"/>
              </a:spcBef>
              <a:spcAft>
                <a:spcPts val="0"/>
              </a:spcAft>
              <a:buClr>
                <a:srgbClr val="000000"/>
              </a:buClr>
              <a:buSzPts val="1200"/>
              <a:buFont typeface="Arial"/>
              <a:buNone/>
            </a:pPr>
            <a:fld id="{00000000-1234-1234-1234-123412341234}" type="slidenum">
              <a:rPr lang="en-US"/>
              <a:t>6</a:t>
            </a:fld>
            <a:endParaRPr/>
          </a:p>
        </p:txBody>
      </p:sp>
      <p:pic>
        <p:nvPicPr>
          <p:cNvPr id="83" name="Google Shape;83;g2ce29752c90_0_25" title="Untitled design (6).png"/>
          <p:cNvPicPr preferRelativeResize="0"/>
          <p:nvPr/>
        </p:nvPicPr>
        <p:blipFill>
          <a:blip r:embed="rId3">
            <a:alphaModFix/>
          </a:blip>
          <a:stretch>
            <a:fillRect/>
          </a:stretch>
        </p:blipFill>
        <p:spPr>
          <a:xfrm>
            <a:off x="3905000" y="1309438"/>
            <a:ext cx="7272648" cy="4090875"/>
          </a:xfrm>
          <a:prstGeom prst="rect">
            <a:avLst/>
          </a:prstGeom>
          <a:noFill/>
          <a:ln>
            <a:noFill/>
          </a:ln>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87"/>
        <p:cNvGrpSpPr/>
        <p:nvPr/>
      </p:nvGrpSpPr>
      <p:grpSpPr>
        <a:xfrm>
          <a:off x="0" y="0"/>
          <a:ext cx="0" cy="0"/>
          <a:chOff x="0" y="0"/>
          <a:chExt cx="0" cy="0"/>
        </a:xfrm>
      </p:grpSpPr>
      <p:sp>
        <p:nvSpPr>
          <p:cNvPr id="88" name="Google Shape;88;g3ebb01b6cab_0_33"/>
          <p:cNvSpPr txBox="1">
            <a:spLocks noGrp="1"/>
          </p:cNvSpPr>
          <p:nvPr>
            <p:ph type="ctrTitle"/>
          </p:nvPr>
        </p:nvSpPr>
        <p:spPr>
          <a:xfrm>
            <a:off x="1524000" y="1744993"/>
            <a:ext cx="9144000" cy="939900"/>
          </a:xfrm>
          <a:prstGeom prst="rect">
            <a:avLst/>
          </a:prstGeom>
          <a:noFill/>
          <a:ln>
            <a:noFill/>
          </a:ln>
        </p:spPr>
        <p:txBody>
          <a:bodyPr spcFirstLastPara="1" wrap="square" lIns="91425" tIns="45700" rIns="91425" bIns="45700" anchor="b" anchorCtr="0">
            <a:normAutofit fontScale="90000"/>
          </a:bodyPr>
          <a:lstStyle/>
          <a:p>
            <a:pPr marL="0" lvl="0" indent="0" algn="ctr" rtl="0">
              <a:lnSpc>
                <a:spcPct val="90000"/>
              </a:lnSpc>
              <a:spcBef>
                <a:spcPts val="0"/>
              </a:spcBef>
              <a:spcAft>
                <a:spcPts val="0"/>
              </a:spcAft>
              <a:buSzPct val="100000"/>
              <a:buNone/>
            </a:pPr>
            <a:r>
              <a:rPr lang="en-US"/>
              <a:t>Sponsor</a:t>
            </a:r>
            <a:endParaRPr/>
          </a:p>
          <a:p>
            <a:pPr marL="0" lvl="0" indent="0" algn="ctr" rtl="0">
              <a:lnSpc>
                <a:spcPct val="90000"/>
              </a:lnSpc>
              <a:spcBef>
                <a:spcPts val="0"/>
              </a:spcBef>
              <a:spcAft>
                <a:spcPts val="0"/>
              </a:spcAft>
              <a:buSzPct val="205932"/>
              <a:buNone/>
            </a:pPr>
            <a:r>
              <a:rPr lang="en-US" sz="2622"/>
              <a:t>(Student Prizes)</a:t>
            </a:r>
            <a:endParaRPr sz="2622"/>
          </a:p>
        </p:txBody>
      </p:sp>
      <p:sp>
        <p:nvSpPr>
          <p:cNvPr id="89" name="Google Shape;89;g3ebb01b6cab_0_33"/>
          <p:cNvSpPr txBox="1">
            <a:spLocks noGrp="1"/>
          </p:cNvSpPr>
          <p:nvPr>
            <p:ph type="sldNum" idx="12"/>
          </p:nvPr>
        </p:nvSpPr>
        <p:spPr>
          <a:xfrm>
            <a:off x="8610600" y="6356350"/>
            <a:ext cx="2743200" cy="365100"/>
          </a:xfrm>
          <a:prstGeom prst="rect">
            <a:avLst/>
          </a:prstGeom>
          <a:noFill/>
          <a:ln>
            <a:noFill/>
          </a:ln>
        </p:spPr>
        <p:txBody>
          <a:bodyPr spcFirstLastPara="1" wrap="square" lIns="91425" tIns="45700" rIns="91425" bIns="45700" anchor="ctr" anchorCtr="0">
            <a:noAutofit/>
          </a:bodyPr>
          <a:lstStyle/>
          <a:p>
            <a:pPr marL="0" lvl="0" indent="0" algn="r" rtl="0">
              <a:lnSpc>
                <a:spcPct val="100000"/>
              </a:lnSpc>
              <a:spcBef>
                <a:spcPts val="0"/>
              </a:spcBef>
              <a:spcAft>
                <a:spcPts val="0"/>
              </a:spcAft>
              <a:buClr>
                <a:srgbClr val="000000"/>
              </a:buClr>
              <a:buSzPts val="1200"/>
              <a:buFont typeface="Arial"/>
              <a:buNone/>
            </a:pPr>
            <a:fld id="{00000000-1234-1234-1234-123412341234}" type="slidenum">
              <a:rPr lang="en-US">
                <a:latin typeface="Calibri"/>
                <a:ea typeface="Calibri"/>
                <a:cs typeface="Calibri"/>
                <a:sym typeface="Calibri"/>
              </a:rPr>
              <a:t>7</a:t>
            </a:fld>
            <a:endParaRPr>
              <a:latin typeface="Calibri"/>
              <a:ea typeface="Calibri"/>
              <a:cs typeface="Calibri"/>
              <a:sym typeface="Calibri"/>
            </a:endParaRPr>
          </a:p>
        </p:txBody>
      </p:sp>
      <p:sp>
        <p:nvSpPr>
          <p:cNvPr id="90" name="Google Shape;90;g3ebb01b6cab_0_33"/>
          <p:cNvSpPr txBox="1">
            <a:spLocks noGrp="1"/>
          </p:cNvSpPr>
          <p:nvPr>
            <p:ph type="sldNum" idx="2"/>
          </p:nvPr>
        </p:nvSpPr>
        <p:spPr>
          <a:xfrm>
            <a:off x="9220200" y="6174891"/>
            <a:ext cx="2743200" cy="365100"/>
          </a:xfrm>
          <a:prstGeom prst="rect">
            <a:avLst/>
          </a:prstGeom>
          <a:noFill/>
          <a:ln>
            <a:noFill/>
          </a:ln>
        </p:spPr>
        <p:txBody>
          <a:bodyPr spcFirstLastPara="1" wrap="square" lIns="91425" tIns="45700" rIns="91425" bIns="45700" anchor="ctr" anchorCtr="0">
            <a:noAutofit/>
          </a:bodyPr>
          <a:lstStyle/>
          <a:p>
            <a:pPr marL="0" lvl="0" indent="0" algn="r" rtl="0">
              <a:lnSpc>
                <a:spcPct val="100000"/>
              </a:lnSpc>
              <a:spcBef>
                <a:spcPts val="0"/>
              </a:spcBef>
              <a:spcAft>
                <a:spcPts val="0"/>
              </a:spcAft>
              <a:buClr>
                <a:srgbClr val="000000"/>
              </a:buClr>
              <a:buSzPts val="1200"/>
              <a:buFont typeface="Arial"/>
              <a:buNone/>
            </a:pPr>
            <a:fld id="{00000000-1234-1234-1234-123412341234}" type="slidenum">
              <a:rPr lang="en-US"/>
              <a:t>7</a:t>
            </a:fld>
            <a:endParaRPr/>
          </a:p>
        </p:txBody>
      </p:sp>
      <p:pic>
        <p:nvPicPr>
          <p:cNvPr id="91" name="Google Shape;91;g3ebb01b6cab_0_33"/>
          <p:cNvPicPr preferRelativeResize="0"/>
          <p:nvPr/>
        </p:nvPicPr>
        <p:blipFill>
          <a:blip r:embed="rId3">
            <a:alphaModFix/>
          </a:blip>
          <a:stretch>
            <a:fillRect/>
          </a:stretch>
        </p:blipFill>
        <p:spPr>
          <a:xfrm>
            <a:off x="2285324" y="2684900"/>
            <a:ext cx="7316925" cy="2547425"/>
          </a:xfrm>
          <a:prstGeom prst="rect">
            <a:avLst/>
          </a:prstGeom>
          <a:noFill/>
          <a:ln>
            <a:noFill/>
          </a:ln>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95"/>
        <p:cNvGrpSpPr/>
        <p:nvPr/>
      </p:nvGrpSpPr>
      <p:grpSpPr>
        <a:xfrm>
          <a:off x="0" y="0"/>
          <a:ext cx="0" cy="0"/>
          <a:chOff x="0" y="0"/>
          <a:chExt cx="0" cy="0"/>
        </a:xfrm>
      </p:grpSpPr>
      <p:sp>
        <p:nvSpPr>
          <p:cNvPr id="96" name="Google Shape;96;g3ebaf2bc7d1_0_0"/>
          <p:cNvSpPr txBox="1">
            <a:spLocks noGrp="1"/>
          </p:cNvSpPr>
          <p:nvPr>
            <p:ph type="ctrTitle" idx="4294967295"/>
          </p:nvPr>
        </p:nvSpPr>
        <p:spPr>
          <a:xfrm>
            <a:off x="1524000" y="2423226"/>
            <a:ext cx="9144000" cy="1214700"/>
          </a:xfrm>
          <a:prstGeom prst="rect">
            <a:avLst/>
          </a:prstGeom>
          <a:noFill/>
          <a:ln>
            <a:noFill/>
          </a:ln>
        </p:spPr>
        <p:txBody>
          <a:bodyPr spcFirstLastPara="1" wrap="square" lIns="91425" tIns="45700" rIns="91425" bIns="45700" anchor="b" anchorCtr="0">
            <a:normAutofit/>
          </a:bodyPr>
          <a:lstStyle/>
          <a:p>
            <a:pPr marL="0" marR="0" lvl="0" indent="0" algn="ctr" rtl="0">
              <a:lnSpc>
                <a:spcPct val="90000"/>
              </a:lnSpc>
              <a:spcBef>
                <a:spcPts val="0"/>
              </a:spcBef>
              <a:spcAft>
                <a:spcPts val="0"/>
              </a:spcAft>
              <a:buClr>
                <a:schemeClr val="dk1"/>
              </a:buClr>
              <a:buSzPts val="6000"/>
              <a:buFont typeface="Arial"/>
              <a:buNone/>
            </a:pPr>
            <a:r>
              <a:rPr lang="en-US" sz="4400" b="0" i="0" u="none" strike="noStrike" cap="none">
                <a:solidFill>
                  <a:schemeClr val="lt1"/>
                </a:solidFill>
                <a:latin typeface="Arial"/>
                <a:ea typeface="Arial"/>
                <a:cs typeface="Arial"/>
                <a:sym typeface="Arial"/>
              </a:rPr>
              <a:t>Thank you for your attention</a:t>
            </a:r>
            <a:endParaRPr sz="4400" b="0" i="0" u="none" strike="noStrike" cap="none">
              <a:solidFill>
                <a:schemeClr val="lt1"/>
              </a:solidFill>
              <a:latin typeface="Arial"/>
              <a:ea typeface="Arial"/>
              <a:cs typeface="Arial"/>
              <a:sym typeface="Arial"/>
            </a:endParaRPr>
          </a:p>
        </p:txBody>
      </p:sp>
      <p:sp>
        <p:nvSpPr>
          <p:cNvPr id="97" name="Google Shape;97;g3ebaf2bc7d1_0_0"/>
          <p:cNvSpPr txBox="1">
            <a:spLocks noGrp="1"/>
          </p:cNvSpPr>
          <p:nvPr>
            <p:ph type="ftr" idx="4294967295"/>
          </p:nvPr>
        </p:nvSpPr>
        <p:spPr>
          <a:xfrm>
            <a:off x="2041800" y="4251605"/>
            <a:ext cx="8108400" cy="897300"/>
          </a:xfrm>
          <a:prstGeom prst="rect">
            <a:avLst/>
          </a:prstGeom>
          <a:noFill/>
          <a:ln>
            <a:noFill/>
          </a:ln>
        </p:spPr>
        <p:txBody>
          <a:bodyPr spcFirstLastPara="1" wrap="square" lIns="91425" tIns="45700" rIns="91425" bIns="45700" anchor="ctr" anchorCtr="0">
            <a:noAutofit/>
          </a:bodyPr>
          <a:lstStyle/>
          <a:p>
            <a:pPr marL="0" lvl="0" indent="0" algn="ctr" rtl="0">
              <a:lnSpc>
                <a:spcPct val="100000"/>
              </a:lnSpc>
              <a:spcBef>
                <a:spcPts val="0"/>
              </a:spcBef>
              <a:spcAft>
                <a:spcPts val="0"/>
              </a:spcAft>
              <a:buSzPts val="1400"/>
              <a:buNone/>
            </a:pPr>
            <a:r>
              <a:rPr lang="en-US" sz="2200">
                <a:solidFill>
                  <a:schemeClr val="lt1"/>
                </a:solidFill>
                <a:latin typeface="Arial"/>
                <a:ea typeface="Arial"/>
                <a:cs typeface="Arial"/>
                <a:sym typeface="Arial"/>
              </a:rPr>
              <a:t>www.investech-cove.eu</a:t>
            </a:r>
            <a:endParaRPr sz="2200">
              <a:solidFill>
                <a:schemeClr val="lt1"/>
              </a:solidFill>
              <a:latin typeface="Arial"/>
              <a:ea typeface="Arial"/>
              <a:cs typeface="Arial"/>
              <a:sym typeface="Arial"/>
            </a:endParaRPr>
          </a:p>
        </p:txBody>
      </p:sp>
      <p:pic>
        <p:nvPicPr>
          <p:cNvPr id="98" name="Google Shape;98;g3ebaf2bc7d1_0_0" title="facebook-logo-png-white-facebook-logo-png-white-facebook-icon-png--32.png"/>
          <p:cNvPicPr preferRelativeResize="0"/>
          <p:nvPr/>
        </p:nvPicPr>
        <p:blipFill rotWithShape="1">
          <a:blip r:embed="rId3">
            <a:alphaModFix/>
          </a:blip>
          <a:srcRect/>
          <a:stretch/>
        </p:blipFill>
        <p:spPr>
          <a:xfrm>
            <a:off x="5350650" y="5132775"/>
            <a:ext cx="489900" cy="489900"/>
          </a:xfrm>
          <a:prstGeom prst="rect">
            <a:avLst/>
          </a:prstGeom>
          <a:noFill/>
          <a:ln>
            <a:noFill/>
          </a:ln>
        </p:spPr>
      </p:pic>
      <p:pic>
        <p:nvPicPr>
          <p:cNvPr id="99" name="Google Shape;99;g3ebaf2bc7d1_0_0" title="LinkedIn-Square-White-Icon-Transparent-PNG-500x500-1.png"/>
          <p:cNvPicPr preferRelativeResize="0"/>
          <p:nvPr/>
        </p:nvPicPr>
        <p:blipFill rotWithShape="1">
          <a:blip r:embed="rId4">
            <a:alphaModFix/>
          </a:blip>
          <a:srcRect/>
          <a:stretch/>
        </p:blipFill>
        <p:spPr>
          <a:xfrm>
            <a:off x="5904075" y="5185800"/>
            <a:ext cx="383850" cy="383850"/>
          </a:xfrm>
          <a:prstGeom prst="rect">
            <a:avLst/>
          </a:prstGeom>
          <a:noFill/>
          <a:ln>
            <a:noFill/>
          </a:ln>
        </p:spPr>
      </p:pic>
      <p:pic>
        <p:nvPicPr>
          <p:cNvPr id="100" name="Google Shape;100;g3ebaf2bc7d1_0_0" title="803-8035629_white-youtube-logo-transparent.png"/>
          <p:cNvPicPr preferRelativeResize="0"/>
          <p:nvPr/>
        </p:nvPicPr>
        <p:blipFill rotWithShape="1">
          <a:blip r:embed="rId5">
            <a:alphaModFix/>
          </a:blip>
          <a:srcRect/>
          <a:stretch/>
        </p:blipFill>
        <p:spPr>
          <a:xfrm>
            <a:off x="6461000" y="5229249"/>
            <a:ext cx="416075" cy="296950"/>
          </a:xfrm>
          <a:prstGeom prst="rect">
            <a:avLst/>
          </a:prstGeom>
          <a:noFill/>
          <a:ln>
            <a:noFill/>
          </a:ln>
        </p:spPr>
      </p:pic>
    </p:spTree>
  </p:cSld>
  <p:clrMapOvr>
    <a:masterClrMapping/>
  </p:clrMapOvr>
</p:sld>
</file>

<file path=ppt/theme/theme1.xml><?xml version="1.0" encoding="utf-8"?>
<a:theme xmlns:a="http://schemas.openxmlformats.org/drawingml/2006/main" name="Office Them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4</TotalTime>
  <Words>153</Words>
  <Application>Microsoft Office PowerPoint</Application>
  <PresentationFormat>Widescreen</PresentationFormat>
  <Paragraphs>33</Paragraphs>
  <Slides>8</Slides>
  <Notes>8</Notes>
  <HiddenSlides>0</HiddenSlides>
  <MMClips>1</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8</vt:i4>
      </vt:variant>
    </vt:vector>
  </HeadingPairs>
  <TitlesOfParts>
    <vt:vector size="11" baseType="lpstr">
      <vt:lpstr>Arial</vt:lpstr>
      <vt:lpstr>Calibri</vt:lpstr>
      <vt:lpstr>Office Theme</vt:lpstr>
      <vt:lpstr>Team:  Date: 19th of June 2026 Venue: Frederick University, Limassol </vt:lpstr>
      <vt:lpstr>Problem Overview</vt:lpstr>
      <vt:lpstr>Motivation</vt:lpstr>
      <vt:lpstr>Solution</vt:lpstr>
      <vt:lpstr>PowerPoint Presentation</vt:lpstr>
      <vt:lpstr>Mentors</vt:lpstr>
      <vt:lpstr>Sponsor (Student Prizes)</vt:lpstr>
      <vt:lpstr>Thank you for your attention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Demetra Orthodoxou</dc:creator>
  <cp:lastModifiedBy>User</cp:lastModifiedBy>
  <cp:revision>2</cp:revision>
  <dcterms:created xsi:type="dcterms:W3CDTF">2024-04-19T07:25:31Z</dcterms:created>
  <dcterms:modified xsi:type="dcterms:W3CDTF">2026-06-17T08:24:58Z</dcterms:modified>
</cp:coreProperties>
</file>