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8" d="100"/>
          <a:sy n="148" d="100"/>
        </p:scale>
        <p:origin x="136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87384" y="3683301"/>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Team: </a:t>
            </a:r>
            <a:br>
              <a:rPr lang="en-US" sz="1560" dirty="0">
                <a:solidFill>
                  <a:schemeClr val="lt1"/>
                </a:solidFill>
                <a:latin typeface="Arial"/>
                <a:ea typeface="Arial"/>
                <a:cs typeface="Arial"/>
                <a:sym typeface="Arial"/>
              </a:rPr>
            </a:br>
            <a:r>
              <a:rPr lang="en-US" sz="1560" dirty="0">
                <a:solidFill>
                  <a:schemeClr val="lt1"/>
                </a:solidFill>
                <a:latin typeface="Arial"/>
                <a:ea typeface="Arial"/>
                <a:cs typeface="Arial"/>
                <a:sym typeface="Arial"/>
              </a:rPr>
              <a:t>Charalampos </a:t>
            </a:r>
            <a:r>
              <a:rPr lang="en-US" sz="1560" dirty="0" err="1">
                <a:solidFill>
                  <a:schemeClr val="lt1"/>
                </a:solidFill>
                <a:latin typeface="Arial"/>
                <a:ea typeface="Arial"/>
                <a:cs typeface="Arial"/>
                <a:sym typeface="Arial"/>
              </a:rPr>
              <a:t>Nadiotis</a:t>
            </a:r>
            <a:br>
              <a:rPr lang="en-US" sz="1560" dirty="0">
                <a:solidFill>
                  <a:schemeClr val="lt1"/>
                </a:solidFill>
                <a:latin typeface="Arial"/>
                <a:ea typeface="Arial"/>
                <a:cs typeface="Arial"/>
                <a:sym typeface="Arial"/>
              </a:rPr>
            </a:br>
            <a:r>
              <a:rPr lang="en-US" sz="1560" dirty="0">
                <a:solidFill>
                  <a:schemeClr val="lt1"/>
                </a:solidFill>
                <a:latin typeface="Arial"/>
                <a:ea typeface="Arial"/>
                <a:cs typeface="Arial"/>
                <a:sym typeface="Arial"/>
              </a:rPr>
              <a:t>Hussain Jamil</a:t>
            </a:r>
            <a:br>
              <a:rPr lang="en-US" sz="1560" dirty="0">
                <a:solidFill>
                  <a:schemeClr val="lt1"/>
                </a:solidFill>
                <a:latin typeface="Arial"/>
                <a:ea typeface="Arial"/>
                <a:cs typeface="Arial"/>
                <a:sym typeface="Arial"/>
              </a:rPr>
            </a:br>
            <a:r>
              <a:rPr lang="en-US" sz="1560" dirty="0">
                <a:solidFill>
                  <a:schemeClr val="lt1"/>
                </a:solidFill>
                <a:latin typeface="Arial"/>
                <a:ea typeface="Arial"/>
                <a:cs typeface="Arial"/>
                <a:sym typeface="Arial"/>
              </a:rPr>
              <a:t>Nikitas Savva</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lvl="0"/>
            <a:r>
              <a:rPr lang="en-GB" sz="2200" dirty="0">
                <a:solidFill>
                  <a:schemeClr val="lt1"/>
                </a:solidFill>
                <a:latin typeface="Arial"/>
                <a:ea typeface="Arial"/>
                <a:cs typeface="Arial"/>
                <a:sym typeface="Arial"/>
              </a:rPr>
              <a:t>Experimental </a:t>
            </a:r>
            <a:r>
              <a:rPr lang="en-GB" sz="2200" dirty="0" err="1">
                <a:solidFill>
                  <a:schemeClr val="lt1"/>
                </a:solidFill>
                <a:latin typeface="Arial"/>
                <a:ea typeface="Arial"/>
                <a:cs typeface="Arial"/>
                <a:sym typeface="Arial"/>
              </a:rPr>
              <a:t>Venturres</a:t>
            </a:r>
            <a:r>
              <a:rPr lang="en-GB" sz="2200" dirty="0">
                <a:solidFill>
                  <a:schemeClr val="lt1"/>
                </a:solidFill>
                <a:latin typeface="Arial"/>
                <a:ea typeface="Arial"/>
                <a:cs typeface="Arial"/>
                <a:sym typeface="Arial"/>
              </a:rPr>
              <a:t> Ltd.</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GB" sz="2560" dirty="0">
                <a:solidFill>
                  <a:schemeClr val="lt1"/>
                </a:solidFill>
                <a:latin typeface="Arial"/>
                <a:ea typeface="Arial"/>
                <a:cs typeface="Arial"/>
                <a:sym typeface="Arial"/>
              </a:rPr>
              <a:t>5. Cultural Inclusion Storytelling Map (</a:t>
            </a:r>
            <a:r>
              <a:rPr lang="en-GB" sz="2560" dirty="0" err="1">
                <a:solidFill>
                  <a:schemeClr val="lt1"/>
                </a:solidFill>
                <a:latin typeface="Arial"/>
                <a:ea typeface="Arial"/>
                <a:cs typeface="Arial"/>
                <a:sym typeface="Arial"/>
              </a:rPr>
              <a:t>Narrify</a:t>
            </a:r>
            <a:r>
              <a:rPr lang="en-GB" sz="2560" dirty="0">
                <a:solidFill>
                  <a:schemeClr val="lt1"/>
                </a:solidFill>
                <a:latin typeface="Arial"/>
                <a:ea typeface="Arial"/>
                <a:cs typeface="Arial"/>
                <a:sym typeface="Arial"/>
              </a:rPr>
              <a:t>)</a:t>
            </a:r>
            <a:endParaRPr sz="2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Problem Overview</a:t>
            </a:r>
            <a:endParaRPr dirty="0"/>
          </a:p>
        </p:txBody>
      </p:sp>
      <p:sp>
        <p:nvSpPr>
          <p:cNvPr id="52" name="Google Shape;52;g2ce29752c90_0_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r>
              <a:rPr lang="en-GB" dirty="0"/>
              <a:t>Minority communities' histories are rarely recorded and what survives is scattered and detached from place.</a:t>
            </a:r>
          </a:p>
          <a:p>
            <a:pPr marL="342900" indent="-342900"/>
            <a:r>
              <a:rPr lang="en-GB" dirty="0"/>
              <a:t>You can read about a community, but not stand on the map where its story actually happened.</a:t>
            </a:r>
          </a:p>
          <a:p>
            <a:pPr marL="342900" indent="-342900"/>
            <a:r>
              <a:rPr lang="en-GB" dirty="0"/>
              <a:t>With no safe, simple way to share their stories in their own voice, communities stay unheard and the memory held in places quietly fades.</a:t>
            </a:r>
          </a:p>
          <a:p>
            <a:pPr marL="0" indent="0">
              <a:buNone/>
            </a:pPr>
            <a:endParaRPr lang="en-GB" dirty="0"/>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Motivation</a:t>
            </a:r>
            <a:endParaRPr dirty="0"/>
          </a:p>
        </p:txBody>
      </p:sp>
      <p:sp>
        <p:nvSpPr>
          <p:cNvPr id="59" name="Google Shape;59;g3ebb01b6cab_0_0"/>
          <p:cNvSpPr txBox="1">
            <a:spLocks noGrp="1"/>
          </p:cNvSpPr>
          <p:nvPr>
            <p:ph type="body" idx="1"/>
          </p:nvPr>
        </p:nvSpPr>
        <p:spPr>
          <a:xfrm>
            <a:off x="282675" y="1778170"/>
            <a:ext cx="10515600" cy="4206993"/>
          </a:xfrm>
          <a:prstGeom prst="rect">
            <a:avLst/>
          </a:prstGeom>
          <a:noFill/>
          <a:ln>
            <a:noFill/>
          </a:ln>
        </p:spPr>
        <p:txBody>
          <a:bodyPr spcFirstLastPara="1" wrap="square" lIns="91425" tIns="45700" rIns="91425" bIns="45700" anchor="t" anchorCtr="0">
            <a:normAutofit/>
          </a:bodyPr>
          <a:lstStyle/>
          <a:p>
            <a:pPr marL="342900" indent="-342900"/>
            <a:r>
              <a:rPr lang="en-GB" dirty="0"/>
              <a:t>Technology can help preserve and amplify diverse voices. </a:t>
            </a:r>
          </a:p>
          <a:p>
            <a:pPr marL="342900" indent="-342900"/>
            <a:r>
              <a:rPr lang="en-GB" dirty="0"/>
              <a:t>Storytelling creates empathy and understanding between different communities. </a:t>
            </a:r>
          </a:p>
          <a:p>
            <a:pPr marL="342900" indent="-342900"/>
            <a:r>
              <a:rPr lang="en-GB" dirty="0"/>
              <a:t>Geographic context helps people connect stories to real places and local histories. </a:t>
            </a:r>
          </a:p>
          <a:p>
            <a:pPr marL="342900" indent="-342900"/>
            <a:r>
              <a:rPr lang="en-GB" dirty="0"/>
              <a:t>We wanted to create a platform that makes culture visible and experienced, not just read.</a:t>
            </a:r>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242575" y="2096825"/>
            <a:ext cx="7318431" cy="3743100"/>
          </a:xfrm>
          <a:prstGeom prst="rect">
            <a:avLst/>
          </a:prstGeom>
          <a:noFill/>
          <a:ln>
            <a:noFill/>
          </a:ln>
        </p:spPr>
        <p:txBody>
          <a:bodyPr spcFirstLastPara="1" wrap="square" lIns="91425" tIns="45700" rIns="91425" bIns="45700" anchor="t" anchorCtr="0">
            <a:normAutofit/>
          </a:bodyPr>
          <a:lstStyle/>
          <a:p>
            <a:pPr marL="342900" indent="-342900"/>
            <a:r>
              <a:rPr lang="en-GB" dirty="0"/>
              <a:t>Give communities a public space to surface stories that are usually undocumented or disconnected from place. </a:t>
            </a:r>
          </a:p>
          <a:p>
            <a:pPr marL="342900" indent="-342900"/>
            <a:r>
              <a:rPr lang="en-GB" dirty="0"/>
              <a:t>A storytelling platform where users upload a story from the UI, and it appears pinned to its real latitude/longitude on the map. </a:t>
            </a:r>
          </a:p>
          <a:p>
            <a:pPr marL="342900" indent="-342900"/>
            <a:r>
              <a:rPr lang="en-GB" dirty="0"/>
              <a:t>Stories are told through multiple media such as text, audio and images, so culture is experienced, not just read. </a:t>
            </a:r>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3" name="Picture 2">
            <a:extLst>
              <a:ext uri="{FF2B5EF4-FFF2-40B4-BE49-F238E27FC236}">
                <a16:creationId xmlns:a16="http://schemas.microsoft.com/office/drawing/2014/main" id="{1CEFCFA9-A937-EA2A-1EAB-75A8F5AB1801}"/>
              </a:ext>
            </a:extLst>
          </p:cNvPr>
          <p:cNvPicPr>
            <a:picLocks noChangeAspect="1"/>
          </p:cNvPicPr>
          <p:nvPr/>
        </p:nvPicPr>
        <p:blipFill>
          <a:blip r:embed="rId3"/>
          <a:stretch>
            <a:fillRect/>
          </a:stretch>
        </p:blipFill>
        <p:spPr>
          <a:xfrm>
            <a:off x="8270299" y="1106762"/>
            <a:ext cx="2137224" cy="46444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Demo Video</a:t>
            </a: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video">
            <a:hlinkClick r:id="" action="ppaction://media"/>
            <a:extLst>
              <a:ext uri="{FF2B5EF4-FFF2-40B4-BE49-F238E27FC236}">
                <a16:creationId xmlns:a16="http://schemas.microsoft.com/office/drawing/2014/main" id="{8555B653-BE0F-B5B7-C830-3A3B64A64C0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1097" y="1681562"/>
            <a:ext cx="8373008" cy="42813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TotalTime>
  <Words>243</Words>
  <Application>Microsoft Office PowerPoint</Application>
  <PresentationFormat>Widescreen</PresentationFormat>
  <Paragraphs>33</Paragraphs>
  <Slides>8</Slides>
  <Notes>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Team:  Charalampos Nadiotis Hussain Jamil Nikitas Savva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NIKITAS SAVVA 24624</cp:lastModifiedBy>
  <cp:revision>25</cp:revision>
  <dcterms:created xsi:type="dcterms:W3CDTF">2024-04-19T07:25:31Z</dcterms:created>
  <dcterms:modified xsi:type="dcterms:W3CDTF">2026-06-18T15:40:41Z</dcterms:modified>
</cp:coreProperties>
</file>