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64" r:id="rId3"/>
    <p:sldId id="257" r:id="rId4"/>
    <p:sldId id="258" r:id="rId5"/>
    <p:sldId id="259" r:id="rId6"/>
    <p:sldId id="267" r:id="rId7"/>
    <p:sldId id="260" r:id="rId8"/>
    <p:sldId id="265" r:id="rId9"/>
    <p:sldId id="266" r:id="rId10"/>
    <p:sldId id="261" r:id="rId11"/>
    <p:sldId id="262" r:id="rId12"/>
    <p:sldId id="263" r:id="rId1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5" roundtripDataSignature="AMtx7mizvqda7Ar/s6e9aSugvaVU+iqWL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240"/>
    <p:restoredTop sz="95410"/>
  </p:normalViewPr>
  <p:slideViewPr>
    <p:cSldViewPr snapToGrid="0">
      <p:cViewPr>
        <p:scale>
          <a:sx n="77" d="100"/>
          <a:sy n="77" d="100"/>
        </p:scale>
        <p:origin x="144" y="8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customschemas.google.com/relationships/presentationmetadata" Target="meta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 name="Google Shape;4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2ce29752c90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 name="Google Shape;49;g2ce29752c90_0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3ebb01b6ca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 name="Google Shape;56;g3ebb01b6ca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ebb01b6ca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g3ebb01b6cab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5EBCB3CF-C1E0-9536-F340-8B5B79F30668}"/>
            </a:ext>
          </a:extLst>
        </p:cNvPr>
        <p:cNvGrpSpPr/>
        <p:nvPr/>
      </p:nvGrpSpPr>
      <p:grpSpPr>
        <a:xfrm>
          <a:off x="0" y="0"/>
          <a:ext cx="0" cy="0"/>
          <a:chOff x="0" y="0"/>
          <a:chExt cx="0" cy="0"/>
        </a:xfrm>
      </p:grpSpPr>
      <p:sp>
        <p:nvSpPr>
          <p:cNvPr id="69" name="Google Shape;69;g3ebb01b6cab_0_12:notes">
            <a:extLst>
              <a:ext uri="{FF2B5EF4-FFF2-40B4-BE49-F238E27FC236}">
                <a16:creationId xmlns:a16="http://schemas.microsoft.com/office/drawing/2014/main" id="{AF72C4DE-A337-8506-2E9D-AC7CD7E91CC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g3ebb01b6cab_0_12:notes">
            <a:extLst>
              <a:ext uri="{FF2B5EF4-FFF2-40B4-BE49-F238E27FC236}">
                <a16:creationId xmlns:a16="http://schemas.microsoft.com/office/drawing/2014/main" id="{893C7FAD-2FE7-7580-2E75-C3ADC0C2825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635825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ebb01b6ca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g3ebb01b6cab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2B468F94-DAAA-9761-D489-42F2D78EE4FA}"/>
            </a:ext>
          </a:extLst>
        </p:cNvPr>
        <p:cNvGrpSpPr/>
        <p:nvPr/>
      </p:nvGrpSpPr>
      <p:grpSpPr>
        <a:xfrm>
          <a:off x="0" y="0"/>
          <a:ext cx="0" cy="0"/>
          <a:chOff x="0" y="0"/>
          <a:chExt cx="0" cy="0"/>
        </a:xfrm>
      </p:grpSpPr>
      <p:sp>
        <p:nvSpPr>
          <p:cNvPr id="69" name="Google Shape;69;g3ebb01b6cab_0_12:notes">
            <a:extLst>
              <a:ext uri="{FF2B5EF4-FFF2-40B4-BE49-F238E27FC236}">
                <a16:creationId xmlns:a16="http://schemas.microsoft.com/office/drawing/2014/main" id="{1C716FEE-0948-B8A5-6701-F43610ABA3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g3ebb01b6cab_0_12:notes">
            <a:extLst>
              <a:ext uri="{FF2B5EF4-FFF2-40B4-BE49-F238E27FC236}">
                <a16:creationId xmlns:a16="http://schemas.microsoft.com/office/drawing/2014/main" id="{149AFD6B-0549-91F3-97A6-D9D1D6469F5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078826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AE9CCEAC-F747-484C-7F93-224493D0C628}"/>
            </a:ext>
          </a:extLst>
        </p:cNvPr>
        <p:cNvGrpSpPr/>
        <p:nvPr/>
      </p:nvGrpSpPr>
      <p:grpSpPr>
        <a:xfrm>
          <a:off x="0" y="0"/>
          <a:ext cx="0" cy="0"/>
          <a:chOff x="0" y="0"/>
          <a:chExt cx="0" cy="0"/>
        </a:xfrm>
      </p:grpSpPr>
      <p:sp>
        <p:nvSpPr>
          <p:cNvPr id="69" name="Google Shape;69;g3ebb01b6cab_0_12:notes">
            <a:extLst>
              <a:ext uri="{FF2B5EF4-FFF2-40B4-BE49-F238E27FC236}">
                <a16:creationId xmlns:a16="http://schemas.microsoft.com/office/drawing/2014/main" id="{35F0D2D1-7A2D-40E6-05D0-2B277D28911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g3ebb01b6cab_0_12:notes">
            <a:extLst>
              <a:ext uri="{FF2B5EF4-FFF2-40B4-BE49-F238E27FC236}">
                <a16:creationId xmlns:a16="http://schemas.microsoft.com/office/drawing/2014/main" id="{B709E0A9-C721-0CE7-7F00-C9A691A4196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466308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ce29752c90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g2ce29752c90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ebb01b6cab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 name="Google Shape;86;g3ebb01b6cab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ebaf2bc7d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g3ebaf2bc7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p:cSld name="CUSTOM">
    <p:spTree>
      <p:nvGrpSpPr>
        <p:cNvPr id="1" name="Shape 11"/>
        <p:cNvGrpSpPr/>
        <p:nvPr/>
      </p:nvGrpSpPr>
      <p:grpSpPr>
        <a:xfrm>
          <a:off x="0" y="0"/>
          <a:ext cx="0" cy="0"/>
          <a:chOff x="0" y="0"/>
          <a:chExt cx="0" cy="0"/>
        </a:xfrm>
      </p:grpSpPr>
      <p:pic>
        <p:nvPicPr>
          <p:cNvPr id="12" name="Google Shape;12;g2ce29752c90_0_32"/>
          <p:cNvPicPr preferRelativeResize="0"/>
          <p:nvPr/>
        </p:nvPicPr>
        <p:blipFill rotWithShape="1">
          <a:blip r:embed="rId2">
            <a:alphaModFix/>
          </a:blip>
          <a:srcRect t="29310" b="9021"/>
          <a:stretch/>
        </p:blipFill>
        <p:spPr>
          <a:xfrm>
            <a:off x="-77500" y="-58125"/>
            <a:ext cx="12346998" cy="6013573"/>
          </a:xfrm>
          <a:prstGeom prst="rect">
            <a:avLst/>
          </a:prstGeom>
          <a:noFill/>
          <a:ln>
            <a:noFill/>
          </a:ln>
        </p:spPr>
      </p:pic>
      <p:pic>
        <p:nvPicPr>
          <p:cNvPr id="13" name="Google Shape;13;g2ce29752c90_0_32" descr="Text&#10;&#10;Description automatically generated"/>
          <p:cNvPicPr preferRelativeResize="0"/>
          <p:nvPr/>
        </p:nvPicPr>
        <p:blipFill rotWithShape="1">
          <a:blip r:embed="rId3">
            <a:alphaModFix/>
          </a:blip>
          <a:srcRect/>
          <a:stretch/>
        </p:blipFill>
        <p:spPr>
          <a:xfrm>
            <a:off x="242575" y="6199300"/>
            <a:ext cx="2413088" cy="480225"/>
          </a:xfrm>
          <a:prstGeom prst="rect">
            <a:avLst/>
          </a:prstGeom>
          <a:noFill/>
          <a:ln>
            <a:noFill/>
          </a:ln>
        </p:spPr>
      </p:pic>
      <p:sp>
        <p:nvSpPr>
          <p:cNvPr id="14" name="Google Shape;14;g2ce29752c90_0_32"/>
          <p:cNvSpPr txBox="1"/>
          <p:nvPr/>
        </p:nvSpPr>
        <p:spPr>
          <a:xfrm>
            <a:off x="5635448" y="228475"/>
            <a:ext cx="6556549"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INVESTech</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Innovation Vocational Excellence and Sustainability in Tech</a:t>
            </a:r>
            <a:endParaRPr sz="1400" b="0" i="0" u="none" strike="noStrike" cap="none">
              <a:solidFill>
                <a:schemeClr val="lt1"/>
              </a:solidFill>
              <a:latin typeface="Arial"/>
              <a:ea typeface="Arial"/>
              <a:cs typeface="Arial"/>
              <a:sym typeface="Arial"/>
            </a:endParaRPr>
          </a:p>
        </p:txBody>
      </p:sp>
      <p:sp>
        <p:nvSpPr>
          <p:cNvPr id="15" name="Google Shape;15;g2ce29752c90_0_32"/>
          <p:cNvSpPr txBox="1"/>
          <p:nvPr/>
        </p:nvSpPr>
        <p:spPr>
          <a:xfrm>
            <a:off x="2835400" y="6224013"/>
            <a:ext cx="91440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100" b="0" i="0" u="none" strike="noStrike" cap="none">
              <a:solidFill>
                <a:schemeClr val="dk1"/>
              </a:solidFill>
              <a:latin typeface="Calibri"/>
              <a:ea typeface="Calibri"/>
              <a:cs typeface="Calibri"/>
              <a:sym typeface="Calibri"/>
            </a:endParaRPr>
          </a:p>
        </p:txBody>
      </p:sp>
      <p:sp>
        <p:nvSpPr>
          <p:cNvPr id="16" name="Google Shape;16;g2ce29752c90_0_32"/>
          <p:cNvSpPr txBox="1"/>
          <p:nvPr/>
        </p:nvSpPr>
        <p:spPr>
          <a:xfrm>
            <a:off x="5635450" y="874975"/>
            <a:ext cx="6248400" cy="204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AD679"/>
                </a:solidFill>
                <a:latin typeface="Arial"/>
                <a:ea typeface="Arial"/>
                <a:cs typeface="Arial"/>
                <a:sym typeface="Arial"/>
              </a:rPr>
              <a:t>PROJECT REF NO. 101143958. ERASMUS-EDU-2023-PEX-COVE</a:t>
            </a:r>
            <a:endParaRPr sz="1300" b="0" i="0" u="none" strike="noStrike" cap="none">
              <a:solidFill>
                <a:srgbClr val="0AD679"/>
              </a:solidFill>
              <a:latin typeface="Arial"/>
              <a:ea typeface="Arial"/>
              <a:cs typeface="Arial"/>
              <a:sym typeface="Arial"/>
            </a:endParaRPr>
          </a:p>
        </p:txBody>
      </p:sp>
      <p:pic>
        <p:nvPicPr>
          <p:cNvPr id="17" name="Google Shape;17;g2ce29752c90_0_32"/>
          <p:cNvPicPr preferRelativeResize="0"/>
          <p:nvPr/>
        </p:nvPicPr>
        <p:blipFill rotWithShape="1">
          <a:blip r:embed="rId4">
            <a:alphaModFix/>
          </a:blip>
          <a:srcRect/>
          <a:stretch/>
        </p:blipFill>
        <p:spPr>
          <a:xfrm>
            <a:off x="359044" y="323769"/>
            <a:ext cx="4161700" cy="798600"/>
          </a:xfrm>
          <a:prstGeom prst="rect">
            <a:avLst/>
          </a:prstGeom>
          <a:noFill/>
          <a:ln>
            <a:noFill/>
          </a:ln>
        </p:spPr>
      </p:pic>
      <p:cxnSp>
        <p:nvCxnSpPr>
          <p:cNvPr id="18" name="Google Shape;18;g2ce29752c90_0_32"/>
          <p:cNvCxnSpPr/>
          <p:nvPr/>
        </p:nvCxnSpPr>
        <p:spPr>
          <a:xfrm>
            <a:off x="5128150" y="231753"/>
            <a:ext cx="0" cy="94170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EAF"/>
              </a:buClr>
              <a:buSzPts val="2400"/>
              <a:buFont typeface="Arial"/>
              <a:buNone/>
              <a:defRPr sz="2400" b="1">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2400"/>
              <a:buNone/>
              <a:defRPr sz="2400" b="1">
                <a:solidFill>
                  <a:srgbClr val="012EAF"/>
                </a:solidFill>
              </a:defRPr>
            </a:lvl2pPr>
            <a:lvl3pPr lvl="2" algn="l">
              <a:lnSpc>
                <a:spcPct val="100000"/>
              </a:lnSpc>
              <a:spcBef>
                <a:spcPts val="0"/>
              </a:spcBef>
              <a:spcAft>
                <a:spcPts val="0"/>
              </a:spcAft>
              <a:buClr>
                <a:srgbClr val="012EAF"/>
              </a:buClr>
              <a:buSzPts val="2400"/>
              <a:buNone/>
              <a:defRPr sz="2400" b="1">
                <a:solidFill>
                  <a:srgbClr val="012EAF"/>
                </a:solidFill>
              </a:defRPr>
            </a:lvl3pPr>
            <a:lvl4pPr lvl="3" algn="l">
              <a:lnSpc>
                <a:spcPct val="100000"/>
              </a:lnSpc>
              <a:spcBef>
                <a:spcPts val="0"/>
              </a:spcBef>
              <a:spcAft>
                <a:spcPts val="0"/>
              </a:spcAft>
              <a:buClr>
                <a:srgbClr val="012EAF"/>
              </a:buClr>
              <a:buSzPts val="2400"/>
              <a:buNone/>
              <a:defRPr sz="2400" b="1">
                <a:solidFill>
                  <a:srgbClr val="012EAF"/>
                </a:solidFill>
              </a:defRPr>
            </a:lvl4pPr>
            <a:lvl5pPr lvl="4" algn="l">
              <a:lnSpc>
                <a:spcPct val="100000"/>
              </a:lnSpc>
              <a:spcBef>
                <a:spcPts val="0"/>
              </a:spcBef>
              <a:spcAft>
                <a:spcPts val="0"/>
              </a:spcAft>
              <a:buClr>
                <a:srgbClr val="012EAF"/>
              </a:buClr>
              <a:buSzPts val="2400"/>
              <a:buNone/>
              <a:defRPr sz="2400" b="1">
                <a:solidFill>
                  <a:srgbClr val="012EAF"/>
                </a:solidFill>
              </a:defRPr>
            </a:lvl5pPr>
            <a:lvl6pPr lvl="5" algn="l">
              <a:lnSpc>
                <a:spcPct val="100000"/>
              </a:lnSpc>
              <a:spcBef>
                <a:spcPts val="0"/>
              </a:spcBef>
              <a:spcAft>
                <a:spcPts val="0"/>
              </a:spcAft>
              <a:buClr>
                <a:srgbClr val="012EAF"/>
              </a:buClr>
              <a:buSzPts val="2400"/>
              <a:buNone/>
              <a:defRPr sz="2400" b="1">
                <a:solidFill>
                  <a:srgbClr val="012EAF"/>
                </a:solidFill>
              </a:defRPr>
            </a:lvl6pPr>
            <a:lvl7pPr lvl="6" algn="l">
              <a:lnSpc>
                <a:spcPct val="100000"/>
              </a:lnSpc>
              <a:spcBef>
                <a:spcPts val="0"/>
              </a:spcBef>
              <a:spcAft>
                <a:spcPts val="0"/>
              </a:spcAft>
              <a:buClr>
                <a:srgbClr val="012EAF"/>
              </a:buClr>
              <a:buSzPts val="2400"/>
              <a:buNone/>
              <a:defRPr sz="2400" b="1">
                <a:solidFill>
                  <a:srgbClr val="012EAF"/>
                </a:solidFill>
              </a:defRPr>
            </a:lvl7pPr>
            <a:lvl8pPr lvl="7" algn="l">
              <a:lnSpc>
                <a:spcPct val="100000"/>
              </a:lnSpc>
              <a:spcBef>
                <a:spcPts val="0"/>
              </a:spcBef>
              <a:spcAft>
                <a:spcPts val="0"/>
              </a:spcAft>
              <a:buClr>
                <a:srgbClr val="012EAF"/>
              </a:buClr>
              <a:buSzPts val="2400"/>
              <a:buNone/>
              <a:defRPr sz="2400" b="1">
                <a:solidFill>
                  <a:srgbClr val="012EAF"/>
                </a:solidFill>
              </a:defRPr>
            </a:lvl8pPr>
            <a:lvl9pPr lvl="8" algn="l">
              <a:lnSpc>
                <a:spcPct val="100000"/>
              </a:lnSpc>
              <a:spcBef>
                <a:spcPts val="0"/>
              </a:spcBef>
              <a:spcAft>
                <a:spcPts val="0"/>
              </a:spcAft>
              <a:buClr>
                <a:srgbClr val="012EAF"/>
              </a:buClr>
              <a:buSzPts val="2400"/>
              <a:buNone/>
              <a:defRPr sz="2400" b="1">
                <a:solidFill>
                  <a:srgbClr val="012EAF"/>
                </a:solidFill>
              </a:defRPr>
            </a:lvl9pPr>
          </a:lstStyle>
          <a:p>
            <a:endParaRPr/>
          </a:p>
        </p:txBody>
      </p:sp>
      <p:sp>
        <p:nvSpPr>
          <p:cNvPr id="21" name="Google Shape;21;p4"/>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atin typeface="Arial"/>
                <a:ea typeface="Arial"/>
                <a:cs typeface="Arial"/>
                <a:sym typeface="Arial"/>
              </a:defRPr>
            </a:lvl1pPr>
            <a:lvl2pPr marL="914400" lvl="1" indent="-361950" algn="l">
              <a:lnSpc>
                <a:spcPct val="90000"/>
              </a:lnSpc>
              <a:spcBef>
                <a:spcPts val="500"/>
              </a:spcBef>
              <a:spcAft>
                <a:spcPts val="0"/>
              </a:spcAft>
              <a:buClr>
                <a:schemeClr val="dk1"/>
              </a:buClr>
              <a:buSzPts val="2100"/>
              <a:buChar char="•"/>
              <a:defRPr sz="21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atin typeface="Arial"/>
                <a:ea typeface="Arial"/>
                <a:cs typeface="Arial"/>
                <a:sym typeface="Arial"/>
              </a:defRPr>
            </a:lvl6pPr>
            <a:lvl7pPr marL="3200400" lvl="6" indent="-342900" algn="l">
              <a:lnSpc>
                <a:spcPct val="90000"/>
              </a:lnSpc>
              <a:spcBef>
                <a:spcPts val="500"/>
              </a:spcBef>
              <a:spcAft>
                <a:spcPts val="0"/>
              </a:spcAft>
              <a:buClr>
                <a:schemeClr val="dk1"/>
              </a:buClr>
              <a:buSzPts val="1800"/>
              <a:buChar char="•"/>
              <a:defRPr>
                <a:latin typeface="Arial"/>
                <a:ea typeface="Arial"/>
                <a:cs typeface="Arial"/>
                <a:sym typeface="Arial"/>
              </a:defRPr>
            </a:lvl7pPr>
            <a:lvl8pPr marL="3657600" lvl="7" indent="-342900" algn="l">
              <a:lnSpc>
                <a:spcPct val="90000"/>
              </a:lnSpc>
              <a:spcBef>
                <a:spcPts val="500"/>
              </a:spcBef>
              <a:spcAft>
                <a:spcPts val="0"/>
              </a:spcAft>
              <a:buClr>
                <a:schemeClr val="dk1"/>
              </a:buClr>
              <a:buSzPts val="1800"/>
              <a:buChar char="•"/>
              <a:defRPr>
                <a:latin typeface="Arial"/>
                <a:ea typeface="Arial"/>
                <a:cs typeface="Arial"/>
                <a:sym typeface="Arial"/>
              </a:defRPr>
            </a:lvl8pPr>
            <a:lvl9pPr marL="4114800" lvl="8" indent="-342900" algn="l">
              <a:lnSpc>
                <a:spcPct val="90000"/>
              </a:lnSpc>
              <a:spcBef>
                <a:spcPts val="500"/>
              </a:spcBef>
              <a:spcAft>
                <a:spcPts val="0"/>
              </a:spcAft>
              <a:buClr>
                <a:schemeClr val="dk1"/>
              </a:buClr>
              <a:buSzPts val="1800"/>
              <a:buChar char="•"/>
              <a:defRPr>
                <a:latin typeface="Arial"/>
                <a:ea typeface="Arial"/>
                <a:cs typeface="Arial"/>
                <a:sym typeface="Arial"/>
              </a:defRPr>
            </a:lvl9pPr>
          </a:lstStyle>
          <a:p>
            <a:endParaRPr/>
          </a:p>
        </p:txBody>
      </p:sp>
      <p:sp>
        <p:nvSpPr>
          <p:cNvPr id="22" name="Google Shape;22;p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3" name="Google Shape;23;p4"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24" name="Google Shape;24;p4"/>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25" name="Google Shape;25;p4"/>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26" name="Google Shape;26;p4"/>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27" name="Google Shape;27;p4"/>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28" name="Google Shape;28;p4"/>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
        <p:cNvGrpSpPr/>
        <p:nvPr/>
      </p:nvGrpSpPr>
      <p:grpSpPr>
        <a:xfrm>
          <a:off x="0" y="0"/>
          <a:ext cx="0" cy="0"/>
          <a:chOff x="0" y="0"/>
          <a:chExt cx="0" cy="0"/>
        </a:xfrm>
      </p:grpSpPr>
      <p:sp>
        <p:nvSpPr>
          <p:cNvPr id="30" name="Google Shape;30;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12EAF"/>
              </a:buClr>
              <a:buSzPts val="5400"/>
              <a:buFont typeface="Arial"/>
              <a:buNone/>
              <a:defRPr sz="5400">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1400"/>
              <a:buNone/>
              <a:defRPr>
                <a:solidFill>
                  <a:srgbClr val="012EAF"/>
                </a:solidFill>
              </a:defRPr>
            </a:lvl2pPr>
            <a:lvl3pPr lvl="2" algn="l">
              <a:lnSpc>
                <a:spcPct val="100000"/>
              </a:lnSpc>
              <a:spcBef>
                <a:spcPts val="0"/>
              </a:spcBef>
              <a:spcAft>
                <a:spcPts val="0"/>
              </a:spcAft>
              <a:buClr>
                <a:srgbClr val="012EAF"/>
              </a:buClr>
              <a:buSzPts val="1400"/>
              <a:buNone/>
              <a:defRPr>
                <a:solidFill>
                  <a:srgbClr val="012EAF"/>
                </a:solidFill>
              </a:defRPr>
            </a:lvl3pPr>
            <a:lvl4pPr lvl="3" algn="l">
              <a:lnSpc>
                <a:spcPct val="100000"/>
              </a:lnSpc>
              <a:spcBef>
                <a:spcPts val="0"/>
              </a:spcBef>
              <a:spcAft>
                <a:spcPts val="0"/>
              </a:spcAft>
              <a:buClr>
                <a:srgbClr val="012EAF"/>
              </a:buClr>
              <a:buSzPts val="1400"/>
              <a:buNone/>
              <a:defRPr>
                <a:solidFill>
                  <a:srgbClr val="012EAF"/>
                </a:solidFill>
              </a:defRPr>
            </a:lvl4pPr>
            <a:lvl5pPr lvl="4" algn="l">
              <a:lnSpc>
                <a:spcPct val="100000"/>
              </a:lnSpc>
              <a:spcBef>
                <a:spcPts val="0"/>
              </a:spcBef>
              <a:spcAft>
                <a:spcPts val="0"/>
              </a:spcAft>
              <a:buClr>
                <a:srgbClr val="012EAF"/>
              </a:buClr>
              <a:buSzPts val="1400"/>
              <a:buNone/>
              <a:defRPr>
                <a:solidFill>
                  <a:srgbClr val="012EAF"/>
                </a:solidFill>
              </a:defRPr>
            </a:lvl5pPr>
            <a:lvl6pPr lvl="5" algn="l">
              <a:lnSpc>
                <a:spcPct val="100000"/>
              </a:lnSpc>
              <a:spcBef>
                <a:spcPts val="0"/>
              </a:spcBef>
              <a:spcAft>
                <a:spcPts val="0"/>
              </a:spcAft>
              <a:buClr>
                <a:srgbClr val="012EAF"/>
              </a:buClr>
              <a:buSzPts val="1400"/>
              <a:buNone/>
              <a:defRPr>
                <a:solidFill>
                  <a:srgbClr val="012EAF"/>
                </a:solidFill>
              </a:defRPr>
            </a:lvl6pPr>
            <a:lvl7pPr lvl="6" algn="l">
              <a:lnSpc>
                <a:spcPct val="100000"/>
              </a:lnSpc>
              <a:spcBef>
                <a:spcPts val="0"/>
              </a:spcBef>
              <a:spcAft>
                <a:spcPts val="0"/>
              </a:spcAft>
              <a:buClr>
                <a:srgbClr val="012EAF"/>
              </a:buClr>
              <a:buSzPts val="1400"/>
              <a:buNone/>
              <a:defRPr>
                <a:solidFill>
                  <a:srgbClr val="012EAF"/>
                </a:solidFill>
              </a:defRPr>
            </a:lvl7pPr>
            <a:lvl8pPr lvl="7" algn="l">
              <a:lnSpc>
                <a:spcPct val="100000"/>
              </a:lnSpc>
              <a:spcBef>
                <a:spcPts val="0"/>
              </a:spcBef>
              <a:spcAft>
                <a:spcPts val="0"/>
              </a:spcAft>
              <a:buClr>
                <a:srgbClr val="012EAF"/>
              </a:buClr>
              <a:buSzPts val="1400"/>
              <a:buNone/>
              <a:defRPr>
                <a:solidFill>
                  <a:srgbClr val="012EAF"/>
                </a:solidFill>
              </a:defRPr>
            </a:lvl8pPr>
            <a:lvl9pPr lvl="8" algn="l">
              <a:lnSpc>
                <a:spcPct val="100000"/>
              </a:lnSpc>
              <a:spcBef>
                <a:spcPts val="0"/>
              </a:spcBef>
              <a:spcAft>
                <a:spcPts val="0"/>
              </a:spcAft>
              <a:buClr>
                <a:srgbClr val="012EAF"/>
              </a:buClr>
              <a:buSzPts val="1400"/>
              <a:buNone/>
              <a:defRPr>
                <a:solidFill>
                  <a:srgbClr val="012EAF"/>
                </a:solidFill>
              </a:defRPr>
            </a:lvl9pPr>
          </a:lstStyle>
          <a:p>
            <a:endParaRPr/>
          </a:p>
        </p:txBody>
      </p:sp>
      <p:sp>
        <p:nvSpPr>
          <p:cNvPr id="31" name="Google Shape;31;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666666"/>
              </a:buClr>
              <a:buSzPts val="2400"/>
              <a:buNone/>
              <a:defRPr sz="2400">
                <a:solidFill>
                  <a:srgbClr val="666666"/>
                </a:solidFill>
                <a:latin typeface="Arial"/>
                <a:ea typeface="Arial"/>
                <a:cs typeface="Arial"/>
                <a:sym typeface="Arial"/>
              </a:defRPr>
            </a:lvl1pPr>
            <a:lvl2pPr lvl="1" algn="ctr">
              <a:lnSpc>
                <a:spcPct val="90000"/>
              </a:lnSpc>
              <a:spcBef>
                <a:spcPts val="500"/>
              </a:spcBef>
              <a:spcAft>
                <a:spcPts val="0"/>
              </a:spcAft>
              <a:buClr>
                <a:srgbClr val="666666"/>
              </a:buClr>
              <a:buSzPts val="2000"/>
              <a:buNone/>
              <a:defRPr sz="2000">
                <a:solidFill>
                  <a:srgbClr val="666666"/>
                </a:solidFill>
                <a:latin typeface="Arial"/>
                <a:ea typeface="Arial"/>
                <a:cs typeface="Arial"/>
                <a:sym typeface="Arial"/>
              </a:defRPr>
            </a:lvl2pPr>
            <a:lvl3pPr lvl="2" algn="ctr">
              <a:lnSpc>
                <a:spcPct val="90000"/>
              </a:lnSpc>
              <a:spcBef>
                <a:spcPts val="500"/>
              </a:spcBef>
              <a:spcAft>
                <a:spcPts val="0"/>
              </a:spcAft>
              <a:buClr>
                <a:srgbClr val="666666"/>
              </a:buClr>
              <a:buSzPts val="1800"/>
              <a:buNone/>
              <a:defRPr sz="1800">
                <a:solidFill>
                  <a:srgbClr val="666666"/>
                </a:solidFill>
                <a:latin typeface="Arial"/>
                <a:ea typeface="Arial"/>
                <a:cs typeface="Arial"/>
                <a:sym typeface="Arial"/>
              </a:defRPr>
            </a:lvl3pPr>
            <a:lvl4pPr lvl="3"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4pPr>
            <a:lvl5pPr lvl="4"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5pPr>
            <a:lvl6pPr lvl="5"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6pPr>
            <a:lvl7pPr lvl="6"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7pPr>
            <a:lvl8pPr lvl="7"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8pPr>
            <a:lvl9pPr lvl="8"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9pPr>
          </a:lstStyle>
          <a:p>
            <a:endParaRPr/>
          </a:p>
        </p:txBody>
      </p:sp>
      <p:sp>
        <p:nvSpPr>
          <p:cNvPr id="32" name="Google Shape;3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3" name="Google Shape;33;p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35" name="Google Shape;35;p3"/>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36" name="Google Shape;36;p3"/>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37" name="Google Shape;37;p3"/>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38" name="Google Shape;38;p3"/>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39" name="Google Shape;39;p3"/>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6.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7.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8.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1"/>
          <p:cNvSpPr txBox="1">
            <a:spLocks noGrp="1"/>
          </p:cNvSpPr>
          <p:nvPr>
            <p:ph type="ctrTitle" idx="4294967295"/>
          </p:nvPr>
        </p:nvSpPr>
        <p:spPr>
          <a:xfrm>
            <a:off x="1308725" y="3410900"/>
            <a:ext cx="9144000" cy="1117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US" sz="1560">
                <a:solidFill>
                  <a:schemeClr val="lt1"/>
                </a:solidFill>
                <a:latin typeface="Arial"/>
                <a:ea typeface="Arial"/>
                <a:cs typeface="Arial"/>
                <a:sym typeface="Arial"/>
              </a:rPr>
              <a:t>Team:</a:t>
            </a:r>
            <a:endParaRPr sz="1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a:solidFill>
                  <a:schemeClr val="lt1"/>
                </a:solidFill>
                <a:latin typeface="Arial"/>
                <a:ea typeface="Arial"/>
                <a:cs typeface="Arial"/>
                <a:sym typeface="Arial"/>
              </a:rPr>
              <a:t>Date: 19th of June 2026</a:t>
            </a:r>
            <a:endParaRPr sz="1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a:solidFill>
                  <a:schemeClr val="lt1"/>
                </a:solidFill>
                <a:latin typeface="Arial"/>
                <a:ea typeface="Arial"/>
                <a:cs typeface="Arial"/>
                <a:sym typeface="Arial"/>
              </a:rPr>
              <a:t>Venue: Frederick University, Limassol</a:t>
            </a:r>
            <a:endParaRPr sz="1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a:solidFill>
                <a:schemeClr val="lt1"/>
              </a:solidFill>
              <a:latin typeface="Arial"/>
              <a:ea typeface="Arial"/>
              <a:cs typeface="Arial"/>
              <a:sym typeface="Arial"/>
            </a:endParaRPr>
          </a:p>
        </p:txBody>
      </p:sp>
      <p:sp>
        <p:nvSpPr>
          <p:cNvPr id="45" name="Google Shape;45;p1"/>
          <p:cNvSpPr txBox="1">
            <a:spLocks noGrp="1"/>
          </p:cNvSpPr>
          <p:nvPr>
            <p:ph type="ftr" idx="4294967295"/>
          </p:nvPr>
        </p:nvSpPr>
        <p:spPr>
          <a:xfrm>
            <a:off x="2041800" y="4582330"/>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a:solidFill>
                  <a:schemeClr val="lt1"/>
                </a:solidFill>
                <a:latin typeface="Arial"/>
                <a:ea typeface="Arial"/>
                <a:cs typeface="Arial"/>
                <a:sym typeface="Arial"/>
              </a:rPr>
              <a:t>[Mentor Company] </a:t>
            </a:r>
            <a:endParaRPr sz="2200">
              <a:solidFill>
                <a:schemeClr val="lt1"/>
              </a:solidFill>
              <a:latin typeface="Arial"/>
              <a:ea typeface="Arial"/>
              <a:cs typeface="Arial"/>
              <a:sym typeface="Arial"/>
            </a:endParaRPr>
          </a:p>
        </p:txBody>
      </p:sp>
      <p:sp>
        <p:nvSpPr>
          <p:cNvPr id="46" name="Google Shape;46;p1"/>
          <p:cNvSpPr txBox="1">
            <a:spLocks noGrp="1"/>
          </p:cNvSpPr>
          <p:nvPr>
            <p:ph type="ctrTitle" idx="4294967295"/>
          </p:nvPr>
        </p:nvSpPr>
        <p:spPr>
          <a:xfrm>
            <a:off x="1524000" y="2006500"/>
            <a:ext cx="9144000" cy="1168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US" sz="2560">
                <a:solidFill>
                  <a:schemeClr val="lt1"/>
                </a:solidFill>
                <a:latin typeface="Arial"/>
                <a:ea typeface="Arial"/>
                <a:cs typeface="Arial"/>
                <a:sym typeface="Arial"/>
              </a:rPr>
              <a:t>Team number and Title</a:t>
            </a:r>
            <a:endParaRPr sz="2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2560">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8212C-109E-A92C-B735-745A0AED0A94}"/>
              </a:ext>
            </a:extLst>
          </p:cNvPr>
          <p:cNvSpPr>
            <a:spLocks noGrp="1"/>
          </p:cNvSpPr>
          <p:nvPr>
            <p:ph type="title"/>
          </p:nvPr>
        </p:nvSpPr>
        <p:spPr/>
        <p:txBody>
          <a:bodyPr/>
          <a:lstStyle/>
          <a:p>
            <a:r>
              <a:rPr lang="en-US" dirty="0"/>
              <a:t>ACSC-390- Software Engineering Placement </a:t>
            </a:r>
          </a:p>
        </p:txBody>
      </p:sp>
      <p:sp>
        <p:nvSpPr>
          <p:cNvPr id="3" name="Text Placeholder 2">
            <a:extLst>
              <a:ext uri="{FF2B5EF4-FFF2-40B4-BE49-F238E27FC236}">
                <a16:creationId xmlns:a16="http://schemas.microsoft.com/office/drawing/2014/main" id="{27D4CD68-6883-C2AB-1F84-694EC53A2FCF}"/>
              </a:ext>
            </a:extLst>
          </p:cNvPr>
          <p:cNvSpPr>
            <a:spLocks noGrp="1"/>
          </p:cNvSpPr>
          <p:nvPr>
            <p:ph type="body" idx="1"/>
          </p:nvPr>
        </p:nvSpPr>
        <p:spPr/>
        <p:txBody>
          <a:bodyPr/>
          <a:lstStyle/>
          <a:p>
            <a:pPr marL="76200" indent="0">
              <a:buNone/>
            </a:pPr>
            <a:r>
              <a:rPr lang="en-US" dirty="0"/>
              <a:t>Kyriakos Pamporis </a:t>
            </a:r>
          </a:p>
          <a:p>
            <a:pPr marL="76200" indent="0">
              <a:buNone/>
            </a:pPr>
            <a:r>
              <a:rPr lang="en-US" dirty="0" err="1"/>
              <a:t>Antreas</a:t>
            </a:r>
            <a:r>
              <a:rPr lang="en-US" dirty="0"/>
              <a:t> Louca </a:t>
            </a:r>
          </a:p>
          <a:p>
            <a:pPr marL="76200" indent="0">
              <a:buNone/>
            </a:pPr>
            <a:r>
              <a:rPr lang="en-US" dirty="0"/>
              <a:t>Andreas Michael </a:t>
            </a:r>
          </a:p>
        </p:txBody>
      </p:sp>
      <p:sp>
        <p:nvSpPr>
          <p:cNvPr id="4" name="Slide Number Placeholder 3">
            <a:extLst>
              <a:ext uri="{FF2B5EF4-FFF2-40B4-BE49-F238E27FC236}">
                <a16:creationId xmlns:a16="http://schemas.microsoft.com/office/drawing/2014/main" id="{157B13DA-3FE7-138B-CD9C-0DBEEF5DC9D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a:t>
            </a:fld>
            <a:endParaRPr lang="en-US"/>
          </a:p>
        </p:txBody>
      </p:sp>
    </p:spTree>
    <p:extLst>
      <p:ext uri="{BB962C8B-B14F-4D97-AF65-F5344CB8AC3E}">
        <p14:creationId xmlns:p14="http://schemas.microsoft.com/office/powerpoint/2010/main" val="810255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g2ce29752c90_0_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dirty="0"/>
              <a:t>Problem Overview</a:t>
            </a:r>
            <a:endParaRPr dirty="0"/>
          </a:p>
        </p:txBody>
      </p:sp>
      <p:sp>
        <p:nvSpPr>
          <p:cNvPr id="52" name="Google Shape;52;g2ce29752c90_0_4"/>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342900" indent="-342900"/>
            <a:r>
              <a:rPr lang="en-US" sz="2200" dirty="0"/>
              <a:t>Many communities contain people who need assistance with everyday tasks and people who are willing to help</a:t>
            </a:r>
          </a:p>
          <a:p>
            <a:pPr marL="342900" indent="-342900"/>
            <a:r>
              <a:rPr lang="en-US" sz="2200" dirty="0"/>
              <a:t>No centralize place to request or offer help </a:t>
            </a:r>
          </a:p>
          <a:p>
            <a:pPr marL="342900" indent="-342900"/>
            <a:r>
              <a:rPr lang="en-US" sz="2200" dirty="0"/>
              <a:t>Community support effort can become inefficient and unorganized </a:t>
            </a:r>
          </a:p>
        </p:txBody>
      </p:sp>
      <p:sp>
        <p:nvSpPr>
          <p:cNvPr id="53" name="Google Shape;53;g2ce29752c90_0_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g3ebb01b6cab_0_0"/>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Motivation</a:t>
            </a:r>
            <a:endParaRPr/>
          </a:p>
        </p:txBody>
      </p:sp>
      <p:sp>
        <p:nvSpPr>
          <p:cNvPr id="59" name="Google Shape;59;g3ebb01b6cab_0_0"/>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342900" indent="-342900"/>
            <a:r>
              <a:rPr lang="en-US" dirty="0"/>
              <a:t>Increase communication engagement and encourage more people and businesses to help others </a:t>
            </a:r>
          </a:p>
          <a:p>
            <a:pPr marL="342900" indent="-342900"/>
            <a:r>
              <a:rPr lang="en-US" dirty="0"/>
              <a:t>To make requesting help easier </a:t>
            </a:r>
          </a:p>
          <a:p>
            <a:pPr marL="342900" indent="-342900"/>
            <a:r>
              <a:rPr lang="en-US" dirty="0"/>
              <a:t>To improve coordination between volunteers and businesses </a:t>
            </a:r>
          </a:p>
          <a:p>
            <a:pPr marL="0" lvl="0" indent="0" algn="l" rtl="0">
              <a:lnSpc>
                <a:spcPct val="90000"/>
              </a:lnSpc>
              <a:spcBef>
                <a:spcPts val="1000"/>
              </a:spcBef>
              <a:spcAft>
                <a:spcPts val="0"/>
              </a:spcAft>
              <a:buSzPts val="2400"/>
              <a:buNone/>
            </a:pPr>
            <a:endParaRPr lang="en-US" dirty="0"/>
          </a:p>
          <a:p>
            <a:pPr marL="0" lvl="0" indent="0" algn="l" rtl="0">
              <a:lnSpc>
                <a:spcPct val="90000"/>
              </a:lnSpc>
              <a:spcBef>
                <a:spcPts val="1000"/>
              </a:spcBef>
              <a:spcAft>
                <a:spcPts val="0"/>
              </a:spcAft>
              <a:buSzPts val="2400"/>
              <a:buNone/>
            </a:pPr>
            <a:endParaRPr dirty="0"/>
          </a:p>
        </p:txBody>
      </p:sp>
      <p:sp>
        <p:nvSpPr>
          <p:cNvPr id="60" name="Google Shape;60;g3ebb01b6cab_0_0"/>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g3ebb01b6cab_0_6"/>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Solution</a:t>
            </a:r>
            <a:endParaRPr/>
          </a:p>
        </p:txBody>
      </p:sp>
      <p:sp>
        <p:nvSpPr>
          <p:cNvPr id="66" name="Google Shape;66;g3ebb01b6cab_0_6"/>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342900" indent="-342900"/>
            <a:r>
              <a:rPr lang="en-US" dirty="0"/>
              <a:t>To create a web platform for community assistant </a:t>
            </a:r>
          </a:p>
          <a:p>
            <a:pPr marL="342900" indent="-342900"/>
            <a:r>
              <a:rPr lang="en-US" dirty="0"/>
              <a:t>Allow people to register as volunteers and businesses as partners </a:t>
            </a:r>
          </a:p>
          <a:p>
            <a:pPr marL="342900" indent="-342900"/>
            <a:r>
              <a:rPr lang="en-US" dirty="0"/>
              <a:t>To track requests </a:t>
            </a:r>
          </a:p>
          <a:p>
            <a:pPr marL="342900" indent="-342900"/>
            <a:r>
              <a:rPr lang="en-US" dirty="0"/>
              <a:t>Improves visibility between those who want to help and those who want to provide </a:t>
            </a:r>
          </a:p>
          <a:p>
            <a:pPr marL="0" lvl="0" indent="0" algn="l" rtl="0">
              <a:lnSpc>
                <a:spcPct val="90000"/>
              </a:lnSpc>
              <a:spcBef>
                <a:spcPts val="1000"/>
              </a:spcBef>
              <a:spcAft>
                <a:spcPts val="0"/>
              </a:spcAft>
              <a:buSzPts val="2400"/>
              <a:buNone/>
            </a:pPr>
            <a:endParaRPr dirty="0"/>
          </a:p>
        </p:txBody>
      </p:sp>
      <p:sp>
        <p:nvSpPr>
          <p:cNvPr id="67" name="Google Shape;67;g3ebb01b6cab_0_6"/>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1">
          <a:extLst>
            <a:ext uri="{FF2B5EF4-FFF2-40B4-BE49-F238E27FC236}">
              <a16:creationId xmlns:a16="http://schemas.microsoft.com/office/drawing/2014/main" id="{F789C2F0-6A43-144F-9309-46C534291990}"/>
            </a:ext>
          </a:extLst>
        </p:cNvPr>
        <p:cNvGrpSpPr/>
        <p:nvPr/>
      </p:nvGrpSpPr>
      <p:grpSpPr>
        <a:xfrm>
          <a:off x="0" y="0"/>
          <a:ext cx="0" cy="0"/>
          <a:chOff x="0" y="0"/>
          <a:chExt cx="0" cy="0"/>
        </a:xfrm>
      </p:grpSpPr>
      <p:sp>
        <p:nvSpPr>
          <p:cNvPr id="72" name="Google Shape;72;g3ebb01b6cab_0_12">
            <a:extLst>
              <a:ext uri="{FF2B5EF4-FFF2-40B4-BE49-F238E27FC236}">
                <a16:creationId xmlns:a16="http://schemas.microsoft.com/office/drawing/2014/main" id="{78BA5694-F538-2D36-33EF-901B8B80F384}"/>
              </a:ext>
            </a:extLst>
          </p:cNvPr>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Demo Video</a:t>
            </a:r>
            <a:endParaRPr/>
          </a:p>
        </p:txBody>
      </p:sp>
      <p:sp>
        <p:nvSpPr>
          <p:cNvPr id="73" name="Google Shape;73;g3ebb01b6cab_0_12">
            <a:extLst>
              <a:ext uri="{FF2B5EF4-FFF2-40B4-BE49-F238E27FC236}">
                <a16:creationId xmlns:a16="http://schemas.microsoft.com/office/drawing/2014/main" id="{1F489BFB-5AA0-D3CE-EF12-F99ABCD00384}"/>
              </a:ext>
            </a:extLst>
          </p:cNvPr>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400"/>
              <a:buNone/>
            </a:pPr>
            <a:endParaRPr dirty="0"/>
          </a:p>
        </p:txBody>
      </p:sp>
      <p:sp>
        <p:nvSpPr>
          <p:cNvPr id="74" name="Google Shape;74;g3ebb01b6cab_0_12">
            <a:extLst>
              <a:ext uri="{FF2B5EF4-FFF2-40B4-BE49-F238E27FC236}">
                <a16:creationId xmlns:a16="http://schemas.microsoft.com/office/drawing/2014/main" id="{C431B9DC-3FF6-1B81-9BFB-5C389CF19C43}"/>
              </a:ext>
            </a:extLst>
          </p:cNvPr>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sp>
        <p:nvSpPr>
          <p:cNvPr id="75" name="Google Shape;75;g3ebb01b6cab_0_12">
            <a:extLst>
              <a:ext uri="{FF2B5EF4-FFF2-40B4-BE49-F238E27FC236}">
                <a16:creationId xmlns:a16="http://schemas.microsoft.com/office/drawing/2014/main" id="{DD481C0F-EB89-D590-FDC7-727402F508C7}"/>
              </a:ext>
            </a:extLst>
          </p:cNvPr>
          <p:cNvSpPr txBox="1"/>
          <p:nvPr/>
        </p:nvSpPr>
        <p:spPr>
          <a:xfrm>
            <a:off x="-1722875" y="4036200"/>
            <a:ext cx="5904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pic>
        <p:nvPicPr>
          <p:cNvPr id="2" name="Registetion">
            <a:hlinkClick r:id="" action="ppaction://media"/>
            <a:extLst>
              <a:ext uri="{FF2B5EF4-FFF2-40B4-BE49-F238E27FC236}">
                <a16:creationId xmlns:a16="http://schemas.microsoft.com/office/drawing/2014/main" id="{E0FBB83F-A5B2-5D6C-4C1C-46235F18A2D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50" y="4763"/>
            <a:ext cx="12192000" cy="6026150"/>
          </a:xfrm>
          <a:prstGeom prst="rect">
            <a:avLst/>
          </a:prstGeom>
        </p:spPr>
      </p:pic>
    </p:spTree>
    <p:extLst>
      <p:ext uri="{BB962C8B-B14F-4D97-AF65-F5344CB8AC3E}">
        <p14:creationId xmlns:p14="http://schemas.microsoft.com/office/powerpoint/2010/main" val="921179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3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g3ebb01b6cab_0_12"/>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Demo Video</a:t>
            </a:r>
            <a:endParaRPr/>
          </a:p>
        </p:txBody>
      </p:sp>
      <p:sp>
        <p:nvSpPr>
          <p:cNvPr id="73" name="Google Shape;73;g3ebb01b6cab_0_12"/>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400"/>
              <a:buNone/>
            </a:pPr>
            <a:endParaRPr dirty="0"/>
          </a:p>
        </p:txBody>
      </p:sp>
      <p:sp>
        <p:nvSpPr>
          <p:cNvPr id="74" name="Google Shape;74;g3ebb01b6cab_0_12"/>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sp>
        <p:nvSpPr>
          <p:cNvPr id="75" name="Google Shape;75;g3ebb01b6cab_0_12"/>
          <p:cNvSpPr txBox="1"/>
          <p:nvPr/>
        </p:nvSpPr>
        <p:spPr>
          <a:xfrm>
            <a:off x="-1722875" y="4036200"/>
            <a:ext cx="5904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pic>
        <p:nvPicPr>
          <p:cNvPr id="2" name="Create Request">
            <a:hlinkClick r:id="" action="ppaction://media"/>
            <a:extLst>
              <a:ext uri="{FF2B5EF4-FFF2-40B4-BE49-F238E27FC236}">
                <a16:creationId xmlns:a16="http://schemas.microsoft.com/office/drawing/2014/main" id="{74C42DC3-670B-ACFC-09FD-660EFA95967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4763"/>
            <a:ext cx="12192000" cy="59753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9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1">
          <a:extLst>
            <a:ext uri="{FF2B5EF4-FFF2-40B4-BE49-F238E27FC236}">
              <a16:creationId xmlns:a16="http://schemas.microsoft.com/office/drawing/2014/main" id="{F047196B-BD95-936E-4622-BAE3DF791F2B}"/>
            </a:ext>
          </a:extLst>
        </p:cNvPr>
        <p:cNvGrpSpPr/>
        <p:nvPr/>
      </p:nvGrpSpPr>
      <p:grpSpPr>
        <a:xfrm>
          <a:off x="0" y="0"/>
          <a:ext cx="0" cy="0"/>
          <a:chOff x="0" y="0"/>
          <a:chExt cx="0" cy="0"/>
        </a:xfrm>
      </p:grpSpPr>
      <p:sp>
        <p:nvSpPr>
          <p:cNvPr id="72" name="Google Shape;72;g3ebb01b6cab_0_12">
            <a:extLst>
              <a:ext uri="{FF2B5EF4-FFF2-40B4-BE49-F238E27FC236}">
                <a16:creationId xmlns:a16="http://schemas.microsoft.com/office/drawing/2014/main" id="{9D853EC3-A171-ADB8-5614-72C263F8E0B0}"/>
              </a:ext>
            </a:extLst>
          </p:cNvPr>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Demo Video</a:t>
            </a:r>
            <a:endParaRPr/>
          </a:p>
        </p:txBody>
      </p:sp>
      <p:sp>
        <p:nvSpPr>
          <p:cNvPr id="73" name="Google Shape;73;g3ebb01b6cab_0_12">
            <a:extLst>
              <a:ext uri="{FF2B5EF4-FFF2-40B4-BE49-F238E27FC236}">
                <a16:creationId xmlns:a16="http://schemas.microsoft.com/office/drawing/2014/main" id="{2DCAC3E7-4637-0E48-1BBB-9D2F20F4F83E}"/>
              </a:ext>
            </a:extLst>
          </p:cNvPr>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400"/>
              <a:buNone/>
            </a:pPr>
            <a:endParaRPr dirty="0"/>
          </a:p>
        </p:txBody>
      </p:sp>
      <p:sp>
        <p:nvSpPr>
          <p:cNvPr id="74" name="Google Shape;74;g3ebb01b6cab_0_12">
            <a:extLst>
              <a:ext uri="{FF2B5EF4-FFF2-40B4-BE49-F238E27FC236}">
                <a16:creationId xmlns:a16="http://schemas.microsoft.com/office/drawing/2014/main" id="{62207AAE-5AB0-C127-D56E-8833C21A479E}"/>
              </a:ext>
            </a:extLst>
          </p:cNvPr>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8</a:t>
            </a:fld>
            <a:endParaRPr/>
          </a:p>
        </p:txBody>
      </p:sp>
      <p:sp>
        <p:nvSpPr>
          <p:cNvPr id="75" name="Google Shape;75;g3ebb01b6cab_0_12">
            <a:extLst>
              <a:ext uri="{FF2B5EF4-FFF2-40B4-BE49-F238E27FC236}">
                <a16:creationId xmlns:a16="http://schemas.microsoft.com/office/drawing/2014/main" id="{E8C7EDEE-5E0F-B33F-718C-8B46A25F0EB7}"/>
              </a:ext>
            </a:extLst>
          </p:cNvPr>
          <p:cNvSpPr txBox="1"/>
          <p:nvPr/>
        </p:nvSpPr>
        <p:spPr>
          <a:xfrm>
            <a:off x="-1722875" y="4036200"/>
            <a:ext cx="5904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pic>
        <p:nvPicPr>
          <p:cNvPr id="3" name="Accept Request">
            <a:hlinkClick r:id="" action="ppaction://media"/>
            <a:extLst>
              <a:ext uri="{FF2B5EF4-FFF2-40B4-BE49-F238E27FC236}">
                <a16:creationId xmlns:a16="http://schemas.microsoft.com/office/drawing/2014/main" id="{1E92D01D-B559-065E-693B-2A7A05E75FC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938" y="4763"/>
            <a:ext cx="12192000" cy="6134100"/>
          </a:xfrm>
          <a:prstGeom prst="rect">
            <a:avLst/>
          </a:prstGeom>
        </p:spPr>
      </p:pic>
    </p:spTree>
    <p:extLst>
      <p:ext uri="{BB962C8B-B14F-4D97-AF65-F5344CB8AC3E}">
        <p14:creationId xmlns:p14="http://schemas.microsoft.com/office/powerpoint/2010/main" val="2989222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09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1">
          <a:extLst>
            <a:ext uri="{FF2B5EF4-FFF2-40B4-BE49-F238E27FC236}">
              <a16:creationId xmlns:a16="http://schemas.microsoft.com/office/drawing/2014/main" id="{C2F4403B-1090-0ADA-8D09-A6631E92FCEF}"/>
            </a:ext>
          </a:extLst>
        </p:cNvPr>
        <p:cNvGrpSpPr/>
        <p:nvPr/>
      </p:nvGrpSpPr>
      <p:grpSpPr>
        <a:xfrm>
          <a:off x="0" y="0"/>
          <a:ext cx="0" cy="0"/>
          <a:chOff x="0" y="0"/>
          <a:chExt cx="0" cy="0"/>
        </a:xfrm>
      </p:grpSpPr>
      <p:sp>
        <p:nvSpPr>
          <p:cNvPr id="72" name="Google Shape;72;g3ebb01b6cab_0_12">
            <a:extLst>
              <a:ext uri="{FF2B5EF4-FFF2-40B4-BE49-F238E27FC236}">
                <a16:creationId xmlns:a16="http://schemas.microsoft.com/office/drawing/2014/main" id="{FE42CF6E-AF16-AB73-F6BF-B78FD3DA38D0}"/>
              </a:ext>
            </a:extLst>
          </p:cNvPr>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Demo Video</a:t>
            </a:r>
            <a:endParaRPr/>
          </a:p>
        </p:txBody>
      </p:sp>
      <p:sp>
        <p:nvSpPr>
          <p:cNvPr id="73" name="Google Shape;73;g3ebb01b6cab_0_12">
            <a:extLst>
              <a:ext uri="{FF2B5EF4-FFF2-40B4-BE49-F238E27FC236}">
                <a16:creationId xmlns:a16="http://schemas.microsoft.com/office/drawing/2014/main" id="{871BA099-B198-B5A4-7727-A6A0E121A697}"/>
              </a:ext>
            </a:extLst>
          </p:cNvPr>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400"/>
              <a:buNone/>
            </a:pPr>
            <a:endParaRPr dirty="0"/>
          </a:p>
        </p:txBody>
      </p:sp>
      <p:sp>
        <p:nvSpPr>
          <p:cNvPr id="74" name="Google Shape;74;g3ebb01b6cab_0_12">
            <a:extLst>
              <a:ext uri="{FF2B5EF4-FFF2-40B4-BE49-F238E27FC236}">
                <a16:creationId xmlns:a16="http://schemas.microsoft.com/office/drawing/2014/main" id="{1CE2C258-B697-EB10-485B-5136DD670CD8}"/>
              </a:ext>
            </a:extLst>
          </p:cNvPr>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9</a:t>
            </a:fld>
            <a:endParaRPr/>
          </a:p>
        </p:txBody>
      </p:sp>
      <p:sp>
        <p:nvSpPr>
          <p:cNvPr id="75" name="Google Shape;75;g3ebb01b6cab_0_12">
            <a:extLst>
              <a:ext uri="{FF2B5EF4-FFF2-40B4-BE49-F238E27FC236}">
                <a16:creationId xmlns:a16="http://schemas.microsoft.com/office/drawing/2014/main" id="{3D18FA6E-EBB5-BFAD-7743-345AADC9D1E9}"/>
              </a:ext>
            </a:extLst>
          </p:cNvPr>
          <p:cNvSpPr txBox="1"/>
          <p:nvPr/>
        </p:nvSpPr>
        <p:spPr>
          <a:xfrm>
            <a:off x="-1722875" y="4036200"/>
            <a:ext cx="5904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pic>
        <p:nvPicPr>
          <p:cNvPr id="2" name="Start and Complete Requst">
            <a:hlinkClick r:id="" action="ppaction://media"/>
            <a:extLst>
              <a:ext uri="{FF2B5EF4-FFF2-40B4-BE49-F238E27FC236}">
                <a16:creationId xmlns:a16="http://schemas.microsoft.com/office/drawing/2014/main" id="{C326DA76-030C-0B66-D6D2-C32F310F759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50" y="6350"/>
            <a:ext cx="12192000" cy="6000750"/>
          </a:xfrm>
          <a:prstGeom prst="rect">
            <a:avLst/>
          </a:prstGeom>
        </p:spPr>
      </p:pic>
    </p:spTree>
    <p:extLst>
      <p:ext uri="{BB962C8B-B14F-4D97-AF65-F5344CB8AC3E}">
        <p14:creationId xmlns:p14="http://schemas.microsoft.com/office/powerpoint/2010/main" val="200414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4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g2ce29752c90_0_25"/>
          <p:cNvSpPr txBox="1">
            <a:spLocks noGrp="1"/>
          </p:cNvSpPr>
          <p:nvPr>
            <p:ph type="ctrTitle"/>
          </p:nvPr>
        </p:nvSpPr>
        <p:spPr>
          <a:xfrm>
            <a:off x="804017" y="2884913"/>
            <a:ext cx="2978100" cy="939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5400"/>
              <a:buNone/>
            </a:pPr>
            <a:r>
              <a:rPr lang="en-US" sz="4500"/>
              <a:t>Mentors</a:t>
            </a:r>
            <a:endParaRPr sz="4500"/>
          </a:p>
        </p:txBody>
      </p:sp>
      <p:sp>
        <p:nvSpPr>
          <p:cNvPr id="81" name="Google Shape;81;g2ce29752c90_0_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10</a:t>
            </a:fld>
            <a:endParaRPr>
              <a:latin typeface="Calibri"/>
              <a:ea typeface="Calibri"/>
              <a:cs typeface="Calibri"/>
              <a:sym typeface="Calibri"/>
            </a:endParaRPr>
          </a:p>
        </p:txBody>
      </p:sp>
      <p:sp>
        <p:nvSpPr>
          <p:cNvPr id="82" name="Google Shape;82;g2ce29752c90_0_25"/>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10</a:t>
            </a:fld>
            <a:endParaRPr/>
          </a:p>
        </p:txBody>
      </p:sp>
      <p:pic>
        <p:nvPicPr>
          <p:cNvPr id="83" name="Google Shape;83;g2ce29752c90_0_25" title="Untitled design (6).png"/>
          <p:cNvPicPr preferRelativeResize="0"/>
          <p:nvPr/>
        </p:nvPicPr>
        <p:blipFill>
          <a:blip r:embed="rId3">
            <a:alphaModFix/>
          </a:blip>
          <a:stretch>
            <a:fillRect/>
          </a:stretch>
        </p:blipFill>
        <p:spPr>
          <a:xfrm>
            <a:off x="3905000" y="1309438"/>
            <a:ext cx="7272648" cy="40908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g3ebb01b6cab_0_33"/>
          <p:cNvSpPr txBox="1">
            <a:spLocks noGrp="1"/>
          </p:cNvSpPr>
          <p:nvPr>
            <p:ph type="ctrTitle"/>
          </p:nvPr>
        </p:nvSpPr>
        <p:spPr>
          <a:xfrm>
            <a:off x="1524000" y="1744993"/>
            <a:ext cx="9144000" cy="9399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SzPct val="100000"/>
              <a:buNone/>
            </a:pPr>
            <a:r>
              <a:rPr lang="en-US"/>
              <a:t>Sponsor</a:t>
            </a:r>
            <a:endParaRPr/>
          </a:p>
          <a:p>
            <a:pPr marL="0" lvl="0" indent="0" algn="ctr" rtl="0">
              <a:lnSpc>
                <a:spcPct val="90000"/>
              </a:lnSpc>
              <a:spcBef>
                <a:spcPts val="0"/>
              </a:spcBef>
              <a:spcAft>
                <a:spcPts val="0"/>
              </a:spcAft>
              <a:buSzPct val="205932"/>
              <a:buNone/>
            </a:pPr>
            <a:r>
              <a:rPr lang="en-US" sz="2622"/>
              <a:t>(Student Prizes)</a:t>
            </a:r>
            <a:endParaRPr sz="2622"/>
          </a:p>
        </p:txBody>
      </p:sp>
      <p:sp>
        <p:nvSpPr>
          <p:cNvPr id="89" name="Google Shape;89;g3ebb01b6cab_0_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11</a:t>
            </a:fld>
            <a:endParaRPr>
              <a:latin typeface="Calibri"/>
              <a:ea typeface="Calibri"/>
              <a:cs typeface="Calibri"/>
              <a:sym typeface="Calibri"/>
            </a:endParaRPr>
          </a:p>
        </p:txBody>
      </p:sp>
      <p:sp>
        <p:nvSpPr>
          <p:cNvPr id="90" name="Google Shape;90;g3ebb01b6cab_0_3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11</a:t>
            </a:fld>
            <a:endParaRPr/>
          </a:p>
        </p:txBody>
      </p:sp>
      <p:pic>
        <p:nvPicPr>
          <p:cNvPr id="91" name="Google Shape;91;g3ebb01b6cab_0_33"/>
          <p:cNvPicPr preferRelativeResize="0"/>
          <p:nvPr/>
        </p:nvPicPr>
        <p:blipFill>
          <a:blip r:embed="rId3">
            <a:alphaModFix/>
          </a:blip>
          <a:stretch>
            <a:fillRect/>
          </a:stretch>
        </p:blipFill>
        <p:spPr>
          <a:xfrm>
            <a:off x="2285324" y="2684900"/>
            <a:ext cx="7316925" cy="25474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3ebaf2bc7d1_0_0"/>
          <p:cNvSpPr txBox="1">
            <a:spLocks noGrp="1"/>
          </p:cNvSpPr>
          <p:nvPr>
            <p:ph type="ctrTitle" idx="4294967295"/>
          </p:nvPr>
        </p:nvSpPr>
        <p:spPr>
          <a:xfrm>
            <a:off x="1524000" y="2423226"/>
            <a:ext cx="9144000" cy="121470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dk1"/>
              </a:buClr>
              <a:buSzPts val="6000"/>
              <a:buFont typeface="Arial"/>
              <a:buNone/>
            </a:pPr>
            <a:r>
              <a:rPr lang="en-US" sz="4400" b="0" i="0" u="none" strike="noStrike" cap="none">
                <a:solidFill>
                  <a:schemeClr val="lt1"/>
                </a:solidFill>
                <a:latin typeface="Arial"/>
                <a:ea typeface="Arial"/>
                <a:cs typeface="Arial"/>
                <a:sym typeface="Arial"/>
              </a:rPr>
              <a:t>Thank you for your attention</a:t>
            </a:r>
            <a:endParaRPr sz="4400" b="0" i="0" u="none" strike="noStrike" cap="none">
              <a:solidFill>
                <a:schemeClr val="lt1"/>
              </a:solidFill>
              <a:latin typeface="Arial"/>
              <a:ea typeface="Arial"/>
              <a:cs typeface="Arial"/>
              <a:sym typeface="Arial"/>
            </a:endParaRPr>
          </a:p>
        </p:txBody>
      </p:sp>
      <p:sp>
        <p:nvSpPr>
          <p:cNvPr id="97" name="Google Shape;97;g3ebaf2bc7d1_0_0"/>
          <p:cNvSpPr txBox="1">
            <a:spLocks noGrp="1"/>
          </p:cNvSpPr>
          <p:nvPr>
            <p:ph type="ftr" idx="4294967295"/>
          </p:nvPr>
        </p:nvSpPr>
        <p:spPr>
          <a:xfrm>
            <a:off x="2041800" y="4251605"/>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a:solidFill>
                  <a:schemeClr val="lt1"/>
                </a:solidFill>
                <a:latin typeface="Arial"/>
                <a:ea typeface="Arial"/>
                <a:cs typeface="Arial"/>
                <a:sym typeface="Arial"/>
              </a:rPr>
              <a:t>www.investech-cove.eu</a:t>
            </a:r>
            <a:endParaRPr sz="2200">
              <a:solidFill>
                <a:schemeClr val="lt1"/>
              </a:solidFill>
              <a:latin typeface="Arial"/>
              <a:ea typeface="Arial"/>
              <a:cs typeface="Arial"/>
              <a:sym typeface="Arial"/>
            </a:endParaRPr>
          </a:p>
        </p:txBody>
      </p:sp>
      <p:pic>
        <p:nvPicPr>
          <p:cNvPr id="98" name="Google Shape;98;g3ebaf2bc7d1_0_0" title="facebook-logo-png-white-facebook-logo-png-white-facebook-icon-png--32.png"/>
          <p:cNvPicPr preferRelativeResize="0"/>
          <p:nvPr/>
        </p:nvPicPr>
        <p:blipFill rotWithShape="1">
          <a:blip r:embed="rId3">
            <a:alphaModFix/>
          </a:blip>
          <a:srcRect/>
          <a:stretch/>
        </p:blipFill>
        <p:spPr>
          <a:xfrm>
            <a:off x="5350650" y="5132775"/>
            <a:ext cx="489900" cy="489900"/>
          </a:xfrm>
          <a:prstGeom prst="rect">
            <a:avLst/>
          </a:prstGeom>
          <a:noFill/>
          <a:ln>
            <a:noFill/>
          </a:ln>
        </p:spPr>
      </p:pic>
      <p:pic>
        <p:nvPicPr>
          <p:cNvPr id="99" name="Google Shape;99;g3ebaf2bc7d1_0_0" title="LinkedIn-Square-White-Icon-Transparent-PNG-500x500-1.png"/>
          <p:cNvPicPr preferRelativeResize="0"/>
          <p:nvPr/>
        </p:nvPicPr>
        <p:blipFill rotWithShape="1">
          <a:blip r:embed="rId4">
            <a:alphaModFix/>
          </a:blip>
          <a:srcRect/>
          <a:stretch/>
        </p:blipFill>
        <p:spPr>
          <a:xfrm>
            <a:off x="5904075" y="5185800"/>
            <a:ext cx="383850" cy="383850"/>
          </a:xfrm>
          <a:prstGeom prst="rect">
            <a:avLst/>
          </a:prstGeom>
          <a:noFill/>
          <a:ln>
            <a:noFill/>
          </a:ln>
        </p:spPr>
      </p:pic>
      <p:pic>
        <p:nvPicPr>
          <p:cNvPr id="100" name="Google Shape;100;g3ebaf2bc7d1_0_0" title="803-8035629_white-youtube-logo-transparent.png"/>
          <p:cNvPicPr preferRelativeResize="0"/>
          <p:nvPr/>
        </p:nvPicPr>
        <p:blipFill rotWithShape="1">
          <a:blip r:embed="rId5">
            <a:alphaModFix/>
          </a:blip>
          <a:srcRect/>
          <a:stretch/>
        </p:blipFill>
        <p:spPr>
          <a:xfrm>
            <a:off x="6461000" y="5229249"/>
            <a:ext cx="416075" cy="29695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164</Words>
  <Application>Microsoft Macintosh PowerPoint</Application>
  <PresentationFormat>Widescreen</PresentationFormat>
  <Paragraphs>44</Paragraphs>
  <Slides>12</Slides>
  <Notes>11</Notes>
  <HiddenSlides>0</HiddenSlides>
  <MMClips>4</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Team:  Date: 19th of June 2026 Venue: Frederick University, Limassol </vt:lpstr>
      <vt:lpstr>ACSC-390- Software Engineering Placement </vt:lpstr>
      <vt:lpstr>Problem Overview</vt:lpstr>
      <vt:lpstr>Motivation</vt:lpstr>
      <vt:lpstr>Solution</vt:lpstr>
      <vt:lpstr>Demo Video</vt:lpstr>
      <vt:lpstr>Demo Video</vt:lpstr>
      <vt:lpstr>Demo Video</vt:lpstr>
      <vt:lpstr>Demo Video</vt:lpstr>
      <vt:lpstr>Mentors</vt:lpstr>
      <vt:lpstr>Sponsor (Student Prizes)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Demetra Orthodoxou</dc:creator>
  <cp:lastModifiedBy>𝕶𝖞𝖗𝖎𝖆𝖐𝖔𝖘 ∴</cp:lastModifiedBy>
  <cp:revision>2</cp:revision>
  <dcterms:created xsi:type="dcterms:W3CDTF">2024-04-19T07:25:31Z</dcterms:created>
  <dcterms:modified xsi:type="dcterms:W3CDTF">2026-06-19T06:56:43Z</dcterms:modified>
</cp:coreProperties>
</file>