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2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Team: 9</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[Mentor Company: NOVATEX SOLUTIONS LIMITED] </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308725" y="2020706"/>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br>
              <a:rPr lang="en-US" sz="2560" dirty="0">
                <a:solidFill>
                  <a:schemeClr val="lt1"/>
                </a:solidFill>
                <a:latin typeface="Arial"/>
                <a:ea typeface="Arial"/>
                <a:cs typeface="Arial"/>
                <a:sym typeface="Arial"/>
              </a:rPr>
            </a:br>
            <a:r>
              <a:rPr lang="en-US" sz="2560" dirty="0">
                <a:solidFill>
                  <a:schemeClr val="lt1"/>
                </a:solidFill>
                <a:latin typeface="Arial"/>
                <a:ea typeface="Arial"/>
                <a:cs typeface="Arial"/>
                <a:sym typeface="Arial"/>
              </a:rPr>
              <a:t>Title : Inclusive Micro-Learning Application</a:t>
            </a:r>
            <a:endParaRPr sz="2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r>
              <a:rPr lang="en-CY" dirty="0"/>
              <a:t>Many older adult</a:t>
            </a:r>
            <a:r>
              <a:rPr lang="en-US" dirty="0"/>
              <a:t>s</a:t>
            </a:r>
            <a:r>
              <a:rPr lang="en-CY" dirty="0"/>
              <a:t> face challenges when using digital technology.</a:t>
            </a:r>
          </a:p>
          <a:p>
            <a:r>
              <a:rPr lang="en-CY" dirty="0"/>
              <a:t>Modern websites and applications can be confusing. </a:t>
            </a:r>
          </a:p>
          <a:p>
            <a:r>
              <a:rPr lang="en-CY" dirty="0"/>
              <a:t>Learning platforms often assume prior digital knowledge. </a:t>
            </a:r>
          </a:p>
          <a:p>
            <a:r>
              <a:rPr lang="en-CY" dirty="0"/>
              <a:t>Small text and complex interfaces reduce accessibility. </a:t>
            </a:r>
          </a:p>
          <a:p>
            <a:r>
              <a:rPr lang="en-CY" dirty="0"/>
              <a:t>Lack of confidence prevents many users from developing essential digital skills.</a:t>
            </a:r>
          </a:p>
          <a:p>
            <a:pPr marL="0" lvl="0" indent="0" algn="l" rtl="0">
              <a:lnSpc>
                <a:spcPct val="90000"/>
              </a:lnSpc>
              <a:spcBef>
                <a:spcPts val="1000"/>
              </a:spcBef>
              <a:spcAft>
                <a:spcPts val="0"/>
              </a:spcAft>
              <a:buSzPts val="2400"/>
              <a:buNone/>
            </a:pPr>
            <a:endParaRPr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Motivation</a:t>
            </a:r>
            <a:endParaRPr dirty="0"/>
          </a:p>
        </p:txBody>
      </p:sp>
      <p:sp>
        <p:nvSpPr>
          <p:cNvPr id="59" name="Google Shape;59;g3ebb01b6cab_0_0"/>
          <p:cNvSpPr txBox="1">
            <a:spLocks noGrp="1"/>
          </p:cNvSpPr>
          <p:nvPr>
            <p:ph type="body" idx="1"/>
          </p:nvPr>
        </p:nvSpPr>
        <p:spPr>
          <a:xfrm>
            <a:off x="242575" y="2096824"/>
            <a:ext cx="5542589" cy="3896569"/>
          </a:xfrm>
          <a:prstGeom prst="rect">
            <a:avLst/>
          </a:prstGeom>
          <a:noFill/>
          <a:ln>
            <a:noFill/>
          </a:ln>
        </p:spPr>
        <p:txBody>
          <a:bodyPr spcFirstLastPara="1" wrap="square" lIns="91425" tIns="45700" rIns="91425" bIns="45700" anchor="t" anchorCtr="0">
            <a:normAutofit/>
          </a:bodyPr>
          <a:lstStyle/>
          <a:p>
            <a:pPr marL="76200" indent="0">
              <a:buNone/>
            </a:pPr>
            <a:r>
              <a:rPr lang="en-US" b="1" dirty="0"/>
              <a:t>               </a:t>
            </a:r>
            <a:r>
              <a:rPr lang="en-CY" b="1" dirty="0"/>
              <a:t>Why is this important?</a:t>
            </a:r>
            <a:endParaRPr lang="en-CY" dirty="0"/>
          </a:p>
          <a:p>
            <a:r>
              <a:rPr lang="en-CY" dirty="0"/>
              <a:t>Promote digital inclusion for older adults. </a:t>
            </a:r>
          </a:p>
          <a:p>
            <a:r>
              <a:rPr lang="en-CY" dirty="0"/>
              <a:t>Help users gain confidence when using technology. </a:t>
            </a:r>
          </a:p>
          <a:p>
            <a:r>
              <a:rPr lang="en-CY" dirty="0"/>
              <a:t>Provide a safe environment to learn digital skills. </a:t>
            </a:r>
          </a:p>
          <a:p>
            <a:r>
              <a:rPr lang="en-CY" dirty="0"/>
              <a:t>Support accessibility through simple design and assistive features.</a:t>
            </a:r>
          </a:p>
          <a:p>
            <a:pPr marL="0" lvl="0" indent="0" algn="l" rtl="0">
              <a:lnSpc>
                <a:spcPct val="90000"/>
              </a:lnSpc>
              <a:spcBef>
                <a:spcPts val="1000"/>
              </a:spcBef>
              <a:spcAft>
                <a:spcPts val="0"/>
              </a:spcAft>
              <a:buSzPts val="2400"/>
              <a:buNone/>
            </a:pPr>
            <a:endParaRPr dirty="0"/>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2" name="Google Shape;59;g3ebb01b6cab_0_0">
            <a:extLst>
              <a:ext uri="{FF2B5EF4-FFF2-40B4-BE49-F238E27FC236}">
                <a16:creationId xmlns:a16="http://schemas.microsoft.com/office/drawing/2014/main" id="{38E46336-9EE6-C558-B648-E0961973A87A}"/>
              </a:ext>
            </a:extLst>
          </p:cNvPr>
          <p:cNvSpPr txBox="1">
            <a:spLocks/>
          </p:cNvSpPr>
          <p:nvPr/>
        </p:nvSpPr>
        <p:spPr>
          <a:xfrm>
            <a:off x="5785164" y="2096824"/>
            <a:ext cx="5542589" cy="379737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lnSpc>
                <a:spcPct val="90000"/>
              </a:lnSpc>
              <a:spcBef>
                <a:spcPts val="5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76200" indent="0">
              <a:buNone/>
            </a:pPr>
            <a:r>
              <a:rPr lang="en-US" b="1" dirty="0"/>
              <a:t>                    </a:t>
            </a:r>
            <a:r>
              <a:rPr lang="en-CY" b="1" dirty="0"/>
              <a:t>Target Users</a:t>
            </a:r>
          </a:p>
          <a:p>
            <a:r>
              <a:rPr lang="en-CY" dirty="0"/>
              <a:t>Older adults </a:t>
            </a:r>
          </a:p>
          <a:p>
            <a:r>
              <a:rPr lang="en-CY" dirty="0"/>
              <a:t>Beginner technology users </a:t>
            </a:r>
          </a:p>
          <a:p>
            <a:r>
              <a:rPr lang="en-CY" dirty="0"/>
              <a:t>Users who benefit from accessibility support</a:t>
            </a:r>
          </a:p>
          <a:p>
            <a:pPr marL="76200" indent="0">
              <a:buFont typeface="Arial"/>
              <a:buNone/>
            </a:pPr>
            <a:endParaRPr lang="en-US" dirty="0"/>
          </a:p>
          <a:p>
            <a:pPr marL="0" indent="0">
              <a:buFont typeface="Arial"/>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Solution</a:t>
            </a:r>
            <a:endParaRPr dirty="0"/>
          </a:p>
        </p:txBody>
      </p:sp>
      <p:sp>
        <p:nvSpPr>
          <p:cNvPr id="66" name="Google Shape;66;g3ebb01b6cab_0_6"/>
          <p:cNvSpPr txBox="1">
            <a:spLocks noGrp="1"/>
          </p:cNvSpPr>
          <p:nvPr>
            <p:ph type="body" idx="1"/>
          </p:nvPr>
        </p:nvSpPr>
        <p:spPr>
          <a:xfrm>
            <a:off x="242575" y="1919335"/>
            <a:ext cx="5452055" cy="3784348"/>
          </a:xfrm>
          <a:prstGeom prst="rect">
            <a:avLst/>
          </a:prstGeom>
          <a:noFill/>
          <a:ln>
            <a:noFill/>
          </a:ln>
        </p:spPr>
        <p:txBody>
          <a:bodyPr spcFirstLastPara="1" wrap="square" lIns="91425" tIns="45700" rIns="91425" bIns="45700" anchor="t" anchorCtr="0">
            <a:normAutofit lnSpcReduction="10000"/>
          </a:bodyPr>
          <a:lstStyle/>
          <a:p>
            <a:pPr marL="76200" indent="0">
              <a:buNone/>
            </a:pPr>
            <a:r>
              <a:rPr lang="en-US" b="1" dirty="0"/>
              <a:t>                    </a:t>
            </a:r>
            <a:r>
              <a:rPr lang="en-CY" b="1" dirty="0"/>
              <a:t>Key Features</a:t>
            </a:r>
          </a:p>
          <a:p>
            <a:r>
              <a:rPr lang="en-CY" dirty="0"/>
              <a:t>6 beginner-friendly digital literacy courses </a:t>
            </a:r>
          </a:p>
          <a:p>
            <a:r>
              <a:rPr lang="en-CY" dirty="0"/>
              <a:t>Interactive quizzes and activities </a:t>
            </a:r>
          </a:p>
          <a:p>
            <a:r>
              <a:rPr lang="en-CY" dirty="0"/>
              <a:t>Progress tracking and achievement badges </a:t>
            </a:r>
          </a:p>
          <a:p>
            <a:r>
              <a:rPr lang="en-CY" dirty="0"/>
              <a:t>Read Lesson Aloud functionality </a:t>
            </a:r>
          </a:p>
          <a:p>
            <a:r>
              <a:rPr lang="en-CY" dirty="0"/>
              <a:t>Large Text accessibility mode </a:t>
            </a:r>
          </a:p>
          <a:p>
            <a:r>
              <a:rPr lang="en-CY" dirty="0"/>
              <a:t>High Contrast accessibility mode</a:t>
            </a:r>
          </a:p>
          <a:p>
            <a:pPr marL="0" lvl="0" indent="0" algn="l" rtl="0">
              <a:lnSpc>
                <a:spcPct val="90000"/>
              </a:lnSpc>
              <a:spcBef>
                <a:spcPts val="1000"/>
              </a:spcBef>
              <a:spcAft>
                <a:spcPts val="0"/>
              </a:spcAft>
              <a:buSzPts val="2400"/>
              <a:buNone/>
            </a:pP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2" name="Google Shape;66;g3ebb01b6cab_0_6">
            <a:extLst>
              <a:ext uri="{FF2B5EF4-FFF2-40B4-BE49-F238E27FC236}">
                <a16:creationId xmlns:a16="http://schemas.microsoft.com/office/drawing/2014/main" id="{11E3998E-E088-6292-2F05-1D1BF7E81BFC}"/>
              </a:ext>
            </a:extLst>
          </p:cNvPr>
          <p:cNvSpPr txBox="1">
            <a:spLocks/>
          </p:cNvSpPr>
          <p:nvPr/>
        </p:nvSpPr>
        <p:spPr>
          <a:xfrm>
            <a:off x="5694630" y="1919335"/>
            <a:ext cx="5452055" cy="37843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lnSpc>
                <a:spcPct val="90000"/>
              </a:lnSpc>
              <a:spcBef>
                <a:spcPts val="5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76200" indent="0">
              <a:buNone/>
            </a:pPr>
            <a:r>
              <a:rPr lang="en-US" b="1" dirty="0"/>
              <a:t>          </a:t>
            </a:r>
            <a:r>
              <a:rPr lang="en-CY" b="1" dirty="0"/>
              <a:t>Future Development</a:t>
            </a:r>
          </a:p>
          <a:p>
            <a:r>
              <a:rPr lang="en-CY" dirty="0"/>
              <a:t>Personalized learning paths </a:t>
            </a:r>
          </a:p>
          <a:p>
            <a:r>
              <a:rPr lang="en-CY" dirty="0"/>
              <a:t>Additional learning modules </a:t>
            </a:r>
          </a:p>
          <a:p>
            <a:r>
              <a:rPr lang="en-CY" dirty="0"/>
              <a:t>Expanded accessibility options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Inclusive_Learning_Demo_Video">
            <a:hlinkClick r:id="" action="ppaction://media"/>
            <a:extLst>
              <a:ext uri="{FF2B5EF4-FFF2-40B4-BE49-F238E27FC236}">
                <a16:creationId xmlns:a16="http://schemas.microsoft.com/office/drawing/2014/main" id="{317DF329-52C7-051B-22C8-184407D83C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1729213"/>
            <a:ext cx="12192000" cy="7118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3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200</Words>
  <Application>Microsoft Office PowerPoint</Application>
  <PresentationFormat>Widescreen</PresentationFormat>
  <Paragraphs>48</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9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STEFANOS GEORGIOU 25925</cp:lastModifiedBy>
  <cp:revision>4</cp:revision>
  <dcterms:created xsi:type="dcterms:W3CDTF">2024-04-19T07:25:31Z</dcterms:created>
  <dcterms:modified xsi:type="dcterms:W3CDTF">2026-06-18T09:19:44Z</dcterms:modified>
</cp:coreProperties>
</file>